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sldIdLst>
    <p:sldId id="256" r:id="rId5"/>
    <p:sldId id="271" r:id="rId6"/>
    <p:sldId id="258" r:id="rId7"/>
    <p:sldId id="294" r:id="rId8"/>
    <p:sldId id="266" r:id="rId9"/>
    <p:sldId id="295" r:id="rId10"/>
    <p:sldId id="283" r:id="rId11"/>
    <p:sldId id="289" r:id="rId12"/>
    <p:sldId id="284" r:id="rId13"/>
    <p:sldId id="296" r:id="rId14"/>
    <p:sldId id="285" r:id="rId15"/>
    <p:sldId id="272" r:id="rId16"/>
    <p:sldId id="278" r:id="rId17"/>
    <p:sldId id="26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836E"/>
    <a:srgbClr val="434042"/>
    <a:srgbClr val="65B5C5"/>
    <a:srgbClr val="1BA7C3"/>
    <a:srgbClr val="1C94BE"/>
    <a:srgbClr val="02DAFC"/>
    <a:srgbClr val="02DDFF"/>
    <a:srgbClr val="03BEFE"/>
    <a:srgbClr val="EDCC6F"/>
    <a:srgbClr val="F6E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201" autoAdjust="0"/>
  </p:normalViewPr>
  <p:slideViewPr>
    <p:cSldViewPr snapToGrid="0">
      <p:cViewPr varScale="1">
        <p:scale>
          <a:sx n="97" d="100"/>
          <a:sy n="97" d="100"/>
        </p:scale>
        <p:origin x="4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2024/1/7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4A20EE-D82A-465F-A06B-F1C499754A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副标题 46">
            <a:extLst>
              <a:ext uri="{FF2B5EF4-FFF2-40B4-BE49-F238E27FC236}">
                <a16:creationId xmlns:a16="http://schemas.microsoft.com/office/drawing/2014/main" id="{CCA6D9F9-31CD-4DD0-877A-74BD109737B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80266" y="3237426"/>
            <a:ext cx="6786562" cy="1048678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accent4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E94056E4-2D98-4982-A807-CA502024D97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80266" y="1136650"/>
            <a:ext cx="6786562" cy="2360716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70E1BFD4-2916-47D9-B1AD-41346A9F900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80266" y="5094260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2">
                    <a:lumMod val="75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FEDB75A0-018A-4ED1-B969-EED58E77D4F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80266" y="5419201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2">
                    <a:lumMod val="75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3AD1AB-EDCC-4F6F-8722-458AEC7D4C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953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ECD67-EF7B-4225-9DCD-E9A1FB00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E31C9-EEB9-478B-9042-EAA8EC268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RaceCar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E021F-56B6-40B0-88C1-2D7CFC55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3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D55CE78-2B65-4A52-B6DC-6AA8487BB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EDE1CD-D8CF-425B-9312-CFD0C6C9D6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95300"/>
            <a:ext cx="12192000" cy="6858000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1454398" y="1396009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451001" y="3511745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1002" y="3215474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37F0258-4B56-4926-ADC9-621241FD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B3ABD1-BB89-4563-9055-1F3CD371DE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71512" y="812165"/>
            <a:ext cx="12192000" cy="6858000"/>
          </a:xfrm>
          <a:prstGeom prst="rect">
            <a:avLst/>
          </a:prstGeom>
        </p:spPr>
      </p:pic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787424" y="3142015"/>
            <a:ext cx="5419185" cy="895350"/>
          </a:xfrm>
        </p:spPr>
        <p:txBody>
          <a:bodyPr anchor="b">
            <a:noAutofit/>
          </a:bodyPr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787423" y="411435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CB82F-2036-47F8-967F-811316D65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E58D20-F6D3-402F-8CAE-45C93DE21A0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130300"/>
            <a:ext cx="5348287" cy="5006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0CDFBA3-1B3A-4680-B040-97746005F91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69924" y="1130300"/>
            <a:ext cx="5348287" cy="5006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38D1FF-F029-4867-90D4-B2A4A57D6E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A4CE92EA-4D63-406A-8DB4-81454AA337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RaceCar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9AB785F-69B1-42FD-A54D-980ECF6E7F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0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B13F9A-9790-4562-8B37-BBDCA0C1B0F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5163" y="1135380"/>
            <a:ext cx="5326061" cy="448976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939CE1-2565-4BD2-B765-0FDA979C4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1514" y="1685956"/>
            <a:ext cx="5326061" cy="45037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A8FE65-353E-44A9-975F-C67D0364E0E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94426" y="1135380"/>
            <a:ext cx="5326061" cy="448976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1F490D-3FF4-40C5-B1DD-918F0138111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9" y="1685956"/>
            <a:ext cx="5348287" cy="45037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458B080-7577-4712-B3BC-597995F4A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650616-94FA-4F8C-B49C-5CD1BB0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E9664480-D645-43BD-896D-DC0BDBEE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RaceCar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46A2231-11F9-489B-9492-E00E511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62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RaceCar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A0A934-5CD6-45C4-85B8-F0193DB3210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1130299"/>
            <a:ext cx="6337300" cy="50069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Picture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FB480-9825-4C58-BCE4-FA8E8034DF6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9924" y="1138237"/>
            <a:ext cx="4282322" cy="49990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4537028-F61E-47F3-9D71-30474CF14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0FDA25-DB83-46C5-AF0D-EDF629B2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2C754D97-8B61-4E79-A1E5-35140A9C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RaceCar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1872646-73C0-4ECC-98AD-5144CCA4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3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A26850-400B-4B40-A941-1801CDFB6B60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610599" y="1130300"/>
            <a:ext cx="2909888" cy="5006974"/>
          </a:xfrm>
        </p:spPr>
        <p:txBody>
          <a:bodyPr vert="eaVert">
            <a:normAutofit/>
          </a:bodyPr>
          <a:lstStyle>
            <a:lvl1pPr>
              <a:defRPr sz="2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CE9257-C5F8-43EE-8C8C-4FD143283D4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69925" y="1130300"/>
            <a:ext cx="7795065" cy="500697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D225C0EF-3B42-4E42-877B-BB95B987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1EF878A-978C-4FF5-98E8-4EA308DF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RaceCar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1CBB6EA-5004-4A02-8AF9-9CE561A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4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RaceCar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51" r:id="rId3"/>
    <p:sldLayoutId id="2147483664" r:id="rId4"/>
    <p:sldLayoutId id="2147483665" r:id="rId5"/>
    <p:sldLayoutId id="2147483662" r:id="rId6"/>
    <p:sldLayoutId id="2147483655" r:id="rId7"/>
    <p:sldLayoutId id="2147483666" r:id="rId8"/>
    <p:sldLayoutId id="2147483667" r:id="rId9"/>
    <p:sldLayoutId id="2147483668" r:id="rId10"/>
    <p:sldLayoutId id="2147483661" r:id="rId11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汇报人：赵宇天</a:t>
            </a:r>
            <a:b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</a:br>
            <a:br>
              <a:rPr lang="en-US" altLang="zh-CN" sz="1600" dirty="0">
                <a:solidFill>
                  <a:schemeClr val="tx1"/>
                </a:solidFill>
                <a:cs typeface="+mn-ea"/>
                <a:sym typeface="+mn-lt"/>
              </a:rPr>
            </a:br>
            <a:r>
              <a:rPr lang="zh-CN" altLang="en-US" sz="1600" dirty="0">
                <a:solidFill>
                  <a:schemeClr val="tx1"/>
                </a:solidFill>
                <a:cs typeface="+mn-ea"/>
                <a:sym typeface="+mn-lt"/>
              </a:rPr>
              <a:t>小组成员：赵宇天 韩艺轩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980266" y="1136650"/>
            <a:ext cx="7254250" cy="2360716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+mn-lt"/>
                <a:ea typeface="+mn-ea"/>
                <a:cs typeface="+mn-ea"/>
                <a:sym typeface="+mn-lt"/>
              </a:rPr>
              <a:t>RaceCar </a:t>
            </a:r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游戏设计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E15AD5-FBDB-460F-A2BD-2101648E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RaceCar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886094-D54F-4589-9A4C-BA041D44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pPr/>
              <a:t>10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标题 30">
            <a:extLst>
              <a:ext uri="{FF2B5EF4-FFF2-40B4-BE49-F238E27FC236}">
                <a16:creationId xmlns:a16="http://schemas.microsoft.com/office/drawing/2014/main" id="{737E8CCA-BC45-4D3F-42A2-1C435D59C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阴影效果</a:t>
            </a:r>
            <a:endParaRPr lang="en-US" dirty="0"/>
          </a:p>
        </p:txBody>
      </p:sp>
      <p:grpSp>
        <p:nvGrpSpPr>
          <p:cNvPr id="12" name="组合 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4F389AF-69D3-6F23-B5E7-7F2DAA73F60E}"/>
              </a:ext>
            </a:extLst>
          </p:cNvPr>
          <p:cNvGrpSpPr>
            <a:grpSpLocks noChangeAspect="1"/>
          </p:cNvGrpSpPr>
          <p:nvPr/>
        </p:nvGrpSpPr>
        <p:grpSpPr>
          <a:xfrm>
            <a:off x="1193006" y="1142999"/>
            <a:ext cx="9805988" cy="5003801"/>
            <a:chOff x="1193006" y="1142999"/>
            <a:chExt cx="9805988" cy="5003801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BF70E882-C7A1-E73C-E803-0219A67D39FE}"/>
                </a:ext>
              </a:extLst>
            </p:cNvPr>
            <p:cNvSpPr/>
            <p:nvPr/>
          </p:nvSpPr>
          <p:spPr>
            <a:xfrm>
              <a:off x="1193006" y="1650999"/>
              <a:ext cx="9805988" cy="4241801"/>
            </a:xfrm>
            <a:prstGeom prst="roundRect">
              <a:avLst>
                <a:gd name="adj" fmla="val 4784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箭头: 左右 23">
              <a:extLst>
                <a:ext uri="{FF2B5EF4-FFF2-40B4-BE49-F238E27FC236}">
                  <a16:creationId xmlns:a16="http://schemas.microsoft.com/office/drawing/2014/main" id="{157D8506-3898-6506-F3F1-879ACC6CC3C1}"/>
                </a:ext>
              </a:extLst>
            </p:cNvPr>
            <p:cNvSpPr/>
            <p:nvPr/>
          </p:nvSpPr>
          <p:spPr>
            <a:xfrm>
              <a:off x="5064125" y="5638800"/>
              <a:ext cx="2063750" cy="508000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lvl="0" algn="ct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F24A6A47-80D6-13DB-5557-C0C7DDED7085}"/>
                </a:ext>
              </a:extLst>
            </p:cNvPr>
            <p:cNvGrpSpPr/>
            <p:nvPr/>
          </p:nvGrpSpPr>
          <p:grpSpPr>
            <a:xfrm>
              <a:off x="1864915" y="1142999"/>
              <a:ext cx="1277938" cy="1463675"/>
              <a:chOff x="1908967" y="1130300"/>
              <a:chExt cx="1277938" cy="1463675"/>
            </a:xfrm>
          </p:grpSpPr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930A5A28-8E4E-4C02-081C-4F204FF02854}"/>
                  </a:ext>
                </a:extLst>
              </p:cNvPr>
              <p:cNvSpPr/>
              <p:nvPr/>
            </p:nvSpPr>
            <p:spPr bwMode="auto">
              <a:xfrm>
                <a:off x="1908967" y="1130300"/>
                <a:ext cx="1277938" cy="1463675"/>
              </a:xfrm>
              <a:custGeom>
                <a:avLst/>
                <a:gdLst>
                  <a:gd name="T0" fmla="*/ 11023 w 13408"/>
                  <a:gd name="T1" fmla="*/ 2385 h 15341"/>
                  <a:gd name="T2" fmla="*/ 11023 w 13408"/>
                  <a:gd name="T3" fmla="*/ 11022 h 15341"/>
                  <a:gd name="T4" fmla="*/ 6704 w 13408"/>
                  <a:gd name="T5" fmla="*/ 15341 h 15341"/>
                  <a:gd name="T6" fmla="*/ 2386 w 13408"/>
                  <a:gd name="T7" fmla="*/ 11022 h 15341"/>
                  <a:gd name="T8" fmla="*/ 2386 w 13408"/>
                  <a:gd name="T9" fmla="*/ 2385 h 15341"/>
                  <a:gd name="T10" fmla="*/ 11023 w 13408"/>
                  <a:gd name="T11" fmla="*/ 2385 h 15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08" h="15341">
                    <a:moveTo>
                      <a:pt x="11023" y="2385"/>
                    </a:moveTo>
                    <a:cubicBezTo>
                      <a:pt x="13408" y="4770"/>
                      <a:pt x="13408" y="8637"/>
                      <a:pt x="11023" y="11022"/>
                    </a:cubicBezTo>
                    <a:cubicBezTo>
                      <a:pt x="9584" y="12462"/>
                      <a:pt x="8144" y="13902"/>
                      <a:pt x="6704" y="15341"/>
                    </a:cubicBezTo>
                    <a:cubicBezTo>
                      <a:pt x="5265" y="13902"/>
                      <a:pt x="3825" y="12462"/>
                      <a:pt x="2386" y="11022"/>
                    </a:cubicBezTo>
                    <a:cubicBezTo>
                      <a:pt x="0" y="8637"/>
                      <a:pt x="0" y="4770"/>
                      <a:pt x="2386" y="2385"/>
                    </a:cubicBezTo>
                    <a:cubicBezTo>
                      <a:pt x="4771" y="0"/>
                      <a:pt x="8638" y="0"/>
                      <a:pt x="11023" y="2385"/>
                    </a:cubicBezTo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1AB058F8-11F7-D6AF-A3F7-C53EF2857165}"/>
                  </a:ext>
                </a:extLst>
              </p:cNvPr>
              <p:cNvSpPr/>
              <p:nvPr/>
            </p:nvSpPr>
            <p:spPr>
              <a:xfrm>
                <a:off x="2071686" y="1316037"/>
                <a:ext cx="952500" cy="952500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533BB040-0710-547C-2AE6-2215247DB0D5}"/>
                  </a:ext>
                </a:extLst>
              </p:cNvPr>
              <p:cNvSpPr/>
              <p:nvPr/>
            </p:nvSpPr>
            <p:spPr>
              <a:xfrm>
                <a:off x="2292285" y="1448594"/>
                <a:ext cx="511301" cy="687386"/>
              </a:xfrm>
              <a:custGeom>
                <a:avLst/>
                <a:gdLst>
                  <a:gd name="T0" fmla="*/ 2721 w 4881"/>
                  <a:gd name="T1" fmla="*/ 28 h 6573"/>
                  <a:gd name="T2" fmla="*/ 2828 w 4881"/>
                  <a:gd name="T3" fmla="*/ 377 h 6573"/>
                  <a:gd name="T4" fmla="*/ 4525 w 4881"/>
                  <a:gd name="T5" fmla="*/ 1512 h 6573"/>
                  <a:gd name="T6" fmla="*/ 3391 w 4881"/>
                  <a:gd name="T7" fmla="*/ 852 h 6573"/>
                  <a:gd name="T8" fmla="*/ 2828 w 4881"/>
                  <a:gd name="T9" fmla="*/ 1140 h 6573"/>
                  <a:gd name="T10" fmla="*/ 1812 w 4881"/>
                  <a:gd name="T11" fmla="*/ 676 h 6573"/>
                  <a:gd name="T12" fmla="*/ 3063 w 4881"/>
                  <a:gd name="T13" fmla="*/ 5897 h 6573"/>
                  <a:gd name="T14" fmla="*/ 2047 w 4881"/>
                  <a:gd name="T15" fmla="*/ 5433 h 6573"/>
                  <a:gd name="T16" fmla="*/ 1484 w 4881"/>
                  <a:gd name="T17" fmla="*/ 5721 h 6573"/>
                  <a:gd name="T18" fmla="*/ 349 w 4881"/>
                  <a:gd name="T19" fmla="*/ 5061 h 6573"/>
                  <a:gd name="T20" fmla="*/ 2047 w 4881"/>
                  <a:gd name="T21" fmla="*/ 6196 h 6573"/>
                  <a:gd name="T22" fmla="*/ 2153 w 4881"/>
                  <a:gd name="T23" fmla="*/ 6545 h 6573"/>
                  <a:gd name="T24" fmla="*/ 3063 w 4881"/>
                  <a:gd name="T25" fmla="*/ 5897 h 6573"/>
                  <a:gd name="T26" fmla="*/ 3531 w 4881"/>
                  <a:gd name="T27" fmla="*/ 3265 h 6573"/>
                  <a:gd name="T28" fmla="*/ 4045 w 4881"/>
                  <a:gd name="T29" fmla="*/ 3265 h 6573"/>
                  <a:gd name="T30" fmla="*/ 1092 w 4881"/>
                  <a:gd name="T31" fmla="*/ 3008 h 6573"/>
                  <a:gd name="T32" fmla="*/ 1092 w 4881"/>
                  <a:gd name="T33" fmla="*/ 3523 h 6573"/>
                  <a:gd name="T34" fmla="*/ 1092 w 4881"/>
                  <a:gd name="T35" fmla="*/ 3008 h 6573"/>
                  <a:gd name="T36" fmla="*/ 4881 w 4881"/>
                  <a:gd name="T37" fmla="*/ 4353 h 6573"/>
                  <a:gd name="T38" fmla="*/ 423 w 4881"/>
                  <a:gd name="T39" fmla="*/ 4776 h 6573"/>
                  <a:gd name="T40" fmla="*/ 0 w 4881"/>
                  <a:gd name="T41" fmla="*/ 2177 h 6573"/>
                  <a:gd name="T42" fmla="*/ 4459 w 4881"/>
                  <a:gd name="T43" fmla="*/ 1755 h 6573"/>
                  <a:gd name="T44" fmla="*/ 4520 w 4881"/>
                  <a:gd name="T45" fmla="*/ 2635 h 6573"/>
                  <a:gd name="T46" fmla="*/ 3987 w 4881"/>
                  <a:gd name="T47" fmla="*/ 2220 h 6573"/>
                  <a:gd name="T48" fmla="*/ 856 w 4881"/>
                  <a:gd name="T49" fmla="*/ 2116 h 6573"/>
                  <a:gd name="T50" fmla="*/ 436 w 4881"/>
                  <a:gd name="T51" fmla="*/ 2623 h 6573"/>
                  <a:gd name="T52" fmla="*/ 361 w 4881"/>
                  <a:gd name="T53" fmla="*/ 3916 h 6573"/>
                  <a:gd name="T54" fmla="*/ 864 w 4881"/>
                  <a:gd name="T55" fmla="*/ 4337 h 6573"/>
                  <a:gd name="T56" fmla="*/ 3988 w 4881"/>
                  <a:gd name="T57" fmla="*/ 4416 h 6573"/>
                  <a:gd name="T58" fmla="*/ 4412 w 4881"/>
                  <a:gd name="T59" fmla="*/ 3935 h 6573"/>
                  <a:gd name="T60" fmla="*/ 4517 w 4881"/>
                  <a:gd name="T61" fmla="*/ 2635 h 6573"/>
                  <a:gd name="T62" fmla="*/ 3367 w 4881"/>
                  <a:gd name="T63" fmla="*/ 3265 h 6573"/>
                  <a:gd name="T64" fmla="*/ 1513 w 4881"/>
                  <a:gd name="T65" fmla="*/ 3265 h 6573"/>
                  <a:gd name="T66" fmla="*/ 3367 w 4881"/>
                  <a:gd name="T67" fmla="*/ 3265 h 6573"/>
                  <a:gd name="T68" fmla="*/ 2440 w 4881"/>
                  <a:gd name="T69" fmla="*/ 2729 h 6573"/>
                  <a:gd name="T70" fmla="*/ 2440 w 4881"/>
                  <a:gd name="T71" fmla="*/ 3801 h 6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881" h="6573">
                    <a:moveTo>
                      <a:pt x="1812" y="553"/>
                    </a:moveTo>
                    <a:lnTo>
                      <a:pt x="2721" y="28"/>
                    </a:lnTo>
                    <a:cubicBezTo>
                      <a:pt x="2769" y="0"/>
                      <a:pt x="2828" y="35"/>
                      <a:pt x="2828" y="89"/>
                    </a:cubicBezTo>
                    <a:lnTo>
                      <a:pt x="2828" y="377"/>
                    </a:lnTo>
                    <a:lnTo>
                      <a:pt x="3391" y="377"/>
                    </a:lnTo>
                    <a:cubicBezTo>
                      <a:pt x="4016" y="377"/>
                      <a:pt x="4525" y="887"/>
                      <a:pt x="4525" y="1512"/>
                    </a:cubicBezTo>
                    <a:lnTo>
                      <a:pt x="4051" y="1512"/>
                    </a:lnTo>
                    <a:cubicBezTo>
                      <a:pt x="4051" y="1148"/>
                      <a:pt x="3755" y="852"/>
                      <a:pt x="3391" y="852"/>
                    </a:cubicBezTo>
                    <a:lnTo>
                      <a:pt x="2828" y="852"/>
                    </a:lnTo>
                    <a:lnTo>
                      <a:pt x="2828" y="1140"/>
                    </a:lnTo>
                    <a:cubicBezTo>
                      <a:pt x="2828" y="1195"/>
                      <a:pt x="2769" y="1229"/>
                      <a:pt x="2721" y="1201"/>
                    </a:cubicBezTo>
                    <a:lnTo>
                      <a:pt x="1812" y="676"/>
                    </a:lnTo>
                    <a:cubicBezTo>
                      <a:pt x="1765" y="649"/>
                      <a:pt x="1765" y="580"/>
                      <a:pt x="1812" y="553"/>
                    </a:cubicBezTo>
                    <a:close/>
                    <a:moveTo>
                      <a:pt x="3063" y="5897"/>
                    </a:moveTo>
                    <a:lnTo>
                      <a:pt x="2153" y="5372"/>
                    </a:lnTo>
                    <a:cubicBezTo>
                      <a:pt x="2105" y="5344"/>
                      <a:pt x="2047" y="5379"/>
                      <a:pt x="2047" y="5433"/>
                    </a:cubicBezTo>
                    <a:lnTo>
                      <a:pt x="2047" y="5721"/>
                    </a:lnTo>
                    <a:lnTo>
                      <a:pt x="1484" y="5721"/>
                    </a:lnTo>
                    <a:cubicBezTo>
                      <a:pt x="1120" y="5721"/>
                      <a:pt x="824" y="5425"/>
                      <a:pt x="824" y="5061"/>
                    </a:cubicBezTo>
                    <a:lnTo>
                      <a:pt x="349" y="5061"/>
                    </a:lnTo>
                    <a:cubicBezTo>
                      <a:pt x="349" y="5687"/>
                      <a:pt x="859" y="6196"/>
                      <a:pt x="1484" y="6196"/>
                    </a:cubicBezTo>
                    <a:lnTo>
                      <a:pt x="2047" y="6196"/>
                    </a:lnTo>
                    <a:lnTo>
                      <a:pt x="2047" y="6484"/>
                    </a:lnTo>
                    <a:cubicBezTo>
                      <a:pt x="2047" y="6539"/>
                      <a:pt x="2105" y="6573"/>
                      <a:pt x="2153" y="6545"/>
                    </a:cubicBezTo>
                    <a:lnTo>
                      <a:pt x="3063" y="6020"/>
                    </a:lnTo>
                    <a:cubicBezTo>
                      <a:pt x="3109" y="5993"/>
                      <a:pt x="3109" y="5924"/>
                      <a:pt x="3063" y="5897"/>
                    </a:cubicBezTo>
                    <a:close/>
                    <a:moveTo>
                      <a:pt x="3788" y="3008"/>
                    </a:moveTo>
                    <a:cubicBezTo>
                      <a:pt x="3647" y="3008"/>
                      <a:pt x="3531" y="3123"/>
                      <a:pt x="3531" y="3265"/>
                    </a:cubicBezTo>
                    <a:cubicBezTo>
                      <a:pt x="3531" y="3407"/>
                      <a:pt x="3645" y="3523"/>
                      <a:pt x="3788" y="3523"/>
                    </a:cubicBezTo>
                    <a:cubicBezTo>
                      <a:pt x="3929" y="3523"/>
                      <a:pt x="4045" y="3408"/>
                      <a:pt x="4045" y="3265"/>
                    </a:cubicBezTo>
                    <a:cubicBezTo>
                      <a:pt x="4045" y="3123"/>
                      <a:pt x="3929" y="3008"/>
                      <a:pt x="3788" y="3008"/>
                    </a:cubicBezTo>
                    <a:close/>
                    <a:moveTo>
                      <a:pt x="1092" y="3008"/>
                    </a:moveTo>
                    <a:cubicBezTo>
                      <a:pt x="951" y="3008"/>
                      <a:pt x="835" y="3123"/>
                      <a:pt x="835" y="3265"/>
                    </a:cubicBezTo>
                    <a:cubicBezTo>
                      <a:pt x="835" y="3407"/>
                      <a:pt x="949" y="3523"/>
                      <a:pt x="1092" y="3523"/>
                    </a:cubicBezTo>
                    <a:cubicBezTo>
                      <a:pt x="1233" y="3523"/>
                      <a:pt x="1349" y="3408"/>
                      <a:pt x="1349" y="3265"/>
                    </a:cubicBezTo>
                    <a:cubicBezTo>
                      <a:pt x="1349" y="3123"/>
                      <a:pt x="1233" y="3008"/>
                      <a:pt x="1092" y="3008"/>
                    </a:cubicBezTo>
                    <a:close/>
                    <a:moveTo>
                      <a:pt x="4881" y="2177"/>
                    </a:moveTo>
                    <a:lnTo>
                      <a:pt x="4881" y="4353"/>
                    </a:lnTo>
                    <a:cubicBezTo>
                      <a:pt x="4881" y="4587"/>
                      <a:pt x="4692" y="4776"/>
                      <a:pt x="4459" y="4776"/>
                    </a:cubicBezTo>
                    <a:lnTo>
                      <a:pt x="423" y="4776"/>
                    </a:lnTo>
                    <a:cubicBezTo>
                      <a:pt x="189" y="4776"/>
                      <a:pt x="0" y="4587"/>
                      <a:pt x="0" y="4353"/>
                    </a:cubicBezTo>
                    <a:lnTo>
                      <a:pt x="0" y="2177"/>
                    </a:lnTo>
                    <a:cubicBezTo>
                      <a:pt x="0" y="1944"/>
                      <a:pt x="189" y="1755"/>
                      <a:pt x="423" y="1755"/>
                    </a:cubicBezTo>
                    <a:lnTo>
                      <a:pt x="4459" y="1755"/>
                    </a:lnTo>
                    <a:cubicBezTo>
                      <a:pt x="4691" y="1753"/>
                      <a:pt x="4881" y="1944"/>
                      <a:pt x="4881" y="2177"/>
                    </a:cubicBezTo>
                    <a:close/>
                    <a:moveTo>
                      <a:pt x="4520" y="2635"/>
                    </a:moveTo>
                    <a:cubicBezTo>
                      <a:pt x="4487" y="2643"/>
                      <a:pt x="4451" y="2648"/>
                      <a:pt x="4415" y="2648"/>
                    </a:cubicBezTo>
                    <a:cubicBezTo>
                      <a:pt x="4179" y="2648"/>
                      <a:pt x="3987" y="2456"/>
                      <a:pt x="3987" y="2220"/>
                    </a:cubicBezTo>
                    <a:cubicBezTo>
                      <a:pt x="3987" y="2184"/>
                      <a:pt x="3991" y="2149"/>
                      <a:pt x="4000" y="2116"/>
                    </a:cubicBezTo>
                    <a:lnTo>
                      <a:pt x="856" y="2116"/>
                    </a:lnTo>
                    <a:cubicBezTo>
                      <a:pt x="861" y="2141"/>
                      <a:pt x="864" y="2168"/>
                      <a:pt x="864" y="2195"/>
                    </a:cubicBezTo>
                    <a:cubicBezTo>
                      <a:pt x="864" y="2431"/>
                      <a:pt x="672" y="2623"/>
                      <a:pt x="436" y="2623"/>
                    </a:cubicBezTo>
                    <a:cubicBezTo>
                      <a:pt x="411" y="2623"/>
                      <a:pt x="385" y="2620"/>
                      <a:pt x="361" y="2616"/>
                    </a:cubicBezTo>
                    <a:lnTo>
                      <a:pt x="361" y="3916"/>
                    </a:lnTo>
                    <a:cubicBezTo>
                      <a:pt x="385" y="3912"/>
                      <a:pt x="411" y="3909"/>
                      <a:pt x="436" y="3909"/>
                    </a:cubicBezTo>
                    <a:cubicBezTo>
                      <a:pt x="672" y="3909"/>
                      <a:pt x="864" y="4101"/>
                      <a:pt x="864" y="4337"/>
                    </a:cubicBezTo>
                    <a:cubicBezTo>
                      <a:pt x="864" y="4364"/>
                      <a:pt x="861" y="4391"/>
                      <a:pt x="856" y="4416"/>
                    </a:cubicBezTo>
                    <a:lnTo>
                      <a:pt x="3988" y="4416"/>
                    </a:lnTo>
                    <a:cubicBezTo>
                      <a:pt x="3985" y="4399"/>
                      <a:pt x="3984" y="4381"/>
                      <a:pt x="3984" y="4363"/>
                    </a:cubicBezTo>
                    <a:cubicBezTo>
                      <a:pt x="3984" y="4127"/>
                      <a:pt x="4176" y="3935"/>
                      <a:pt x="4412" y="3935"/>
                    </a:cubicBezTo>
                    <a:cubicBezTo>
                      <a:pt x="4448" y="3935"/>
                      <a:pt x="4484" y="3940"/>
                      <a:pt x="4517" y="3948"/>
                    </a:cubicBezTo>
                    <a:lnTo>
                      <a:pt x="4517" y="2635"/>
                    </a:lnTo>
                    <a:lnTo>
                      <a:pt x="4520" y="2635"/>
                    </a:lnTo>
                    <a:close/>
                    <a:moveTo>
                      <a:pt x="3367" y="3265"/>
                    </a:moveTo>
                    <a:cubicBezTo>
                      <a:pt x="3367" y="3777"/>
                      <a:pt x="2952" y="4192"/>
                      <a:pt x="2440" y="4192"/>
                    </a:cubicBezTo>
                    <a:cubicBezTo>
                      <a:pt x="1928" y="4192"/>
                      <a:pt x="1513" y="3777"/>
                      <a:pt x="1513" y="3265"/>
                    </a:cubicBezTo>
                    <a:cubicBezTo>
                      <a:pt x="1513" y="2753"/>
                      <a:pt x="1928" y="2339"/>
                      <a:pt x="2440" y="2339"/>
                    </a:cubicBezTo>
                    <a:cubicBezTo>
                      <a:pt x="2952" y="2339"/>
                      <a:pt x="3367" y="2753"/>
                      <a:pt x="3367" y="3265"/>
                    </a:cubicBezTo>
                    <a:close/>
                    <a:moveTo>
                      <a:pt x="2976" y="3265"/>
                    </a:moveTo>
                    <a:cubicBezTo>
                      <a:pt x="2976" y="2969"/>
                      <a:pt x="2735" y="2729"/>
                      <a:pt x="2440" y="2729"/>
                    </a:cubicBezTo>
                    <a:cubicBezTo>
                      <a:pt x="2144" y="2729"/>
                      <a:pt x="1904" y="2971"/>
                      <a:pt x="1904" y="3265"/>
                    </a:cubicBezTo>
                    <a:cubicBezTo>
                      <a:pt x="1904" y="3561"/>
                      <a:pt x="2145" y="3801"/>
                      <a:pt x="2440" y="3801"/>
                    </a:cubicBezTo>
                    <a:cubicBezTo>
                      <a:pt x="2736" y="3801"/>
                      <a:pt x="2976" y="3561"/>
                      <a:pt x="2976" y="326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E5EDAF5-0073-1CB9-5BC0-FAD6345B3F9E}"/>
                </a:ext>
              </a:extLst>
            </p:cNvPr>
            <p:cNvGrpSpPr/>
            <p:nvPr/>
          </p:nvGrpSpPr>
          <p:grpSpPr>
            <a:xfrm>
              <a:off x="1237059" y="2808286"/>
              <a:ext cx="2533650" cy="1194325"/>
              <a:chOff x="1281111" y="2867816"/>
              <a:chExt cx="2533650" cy="1194325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4241829-718D-8026-157B-B6E0608AA7A8}"/>
                  </a:ext>
                </a:extLst>
              </p:cNvPr>
              <p:cNvSpPr txBox="1"/>
              <p:nvPr/>
            </p:nvSpPr>
            <p:spPr bwMode="auto">
              <a:xfrm>
                <a:off x="1281111" y="2867816"/>
                <a:ext cx="25336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i="1" dirty="0">
                    <a:cs typeface="+mn-ea"/>
                    <a:sym typeface="+mn-lt"/>
                  </a:rPr>
                  <a:t>从光源角度渲染场景到深度纹理中</a:t>
                </a:r>
                <a:endParaRPr lang="en-US" altLang="zh-CN" i="1" dirty="0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D7404A0-F445-6A66-0EC6-41B376DC1603}"/>
                  </a:ext>
                </a:extLst>
              </p:cNvPr>
              <p:cNvSpPr/>
              <p:nvPr/>
            </p:nvSpPr>
            <p:spPr bwMode="auto">
              <a:xfrm>
                <a:off x="1281111" y="3414348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endParaRPr lang="en-US" altLang="zh-CN" sz="11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5F641A3-64D1-30BA-A1F7-C245DFC4A8EC}"/>
                </a:ext>
              </a:extLst>
            </p:cNvPr>
            <p:cNvGrpSpPr/>
            <p:nvPr/>
          </p:nvGrpSpPr>
          <p:grpSpPr>
            <a:xfrm>
              <a:off x="5457032" y="1142999"/>
              <a:ext cx="1277938" cy="1463675"/>
              <a:chOff x="5501084" y="1130300"/>
              <a:chExt cx="1277938" cy="1463675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DBB1CC5A-8D1A-2578-8352-6F3676ECF939}"/>
                  </a:ext>
                </a:extLst>
              </p:cNvPr>
              <p:cNvSpPr/>
              <p:nvPr/>
            </p:nvSpPr>
            <p:spPr bwMode="auto">
              <a:xfrm>
                <a:off x="5501084" y="1130300"/>
                <a:ext cx="1277938" cy="1463675"/>
              </a:xfrm>
              <a:custGeom>
                <a:avLst/>
                <a:gdLst>
                  <a:gd name="T0" fmla="*/ 11023 w 13408"/>
                  <a:gd name="T1" fmla="*/ 2385 h 15341"/>
                  <a:gd name="T2" fmla="*/ 11023 w 13408"/>
                  <a:gd name="T3" fmla="*/ 11022 h 15341"/>
                  <a:gd name="T4" fmla="*/ 6704 w 13408"/>
                  <a:gd name="T5" fmla="*/ 15341 h 15341"/>
                  <a:gd name="T6" fmla="*/ 2386 w 13408"/>
                  <a:gd name="T7" fmla="*/ 11022 h 15341"/>
                  <a:gd name="T8" fmla="*/ 2386 w 13408"/>
                  <a:gd name="T9" fmla="*/ 2385 h 15341"/>
                  <a:gd name="T10" fmla="*/ 11023 w 13408"/>
                  <a:gd name="T11" fmla="*/ 2385 h 15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08" h="15341">
                    <a:moveTo>
                      <a:pt x="11023" y="2385"/>
                    </a:moveTo>
                    <a:cubicBezTo>
                      <a:pt x="13408" y="4770"/>
                      <a:pt x="13408" y="8637"/>
                      <a:pt x="11023" y="11022"/>
                    </a:cubicBezTo>
                    <a:cubicBezTo>
                      <a:pt x="9584" y="12462"/>
                      <a:pt x="8144" y="13902"/>
                      <a:pt x="6704" y="15341"/>
                    </a:cubicBezTo>
                    <a:cubicBezTo>
                      <a:pt x="5265" y="13902"/>
                      <a:pt x="3825" y="12462"/>
                      <a:pt x="2386" y="11022"/>
                    </a:cubicBezTo>
                    <a:cubicBezTo>
                      <a:pt x="0" y="8637"/>
                      <a:pt x="0" y="4770"/>
                      <a:pt x="2386" y="2385"/>
                    </a:cubicBezTo>
                    <a:cubicBezTo>
                      <a:pt x="4771" y="0"/>
                      <a:pt x="8638" y="0"/>
                      <a:pt x="11023" y="2385"/>
                    </a:cubicBezTo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FDEF4AF-366E-7F14-4257-76F63D272DE0}"/>
                  </a:ext>
                </a:extLst>
              </p:cNvPr>
              <p:cNvSpPr/>
              <p:nvPr/>
            </p:nvSpPr>
            <p:spPr>
              <a:xfrm>
                <a:off x="5663803" y="1316037"/>
                <a:ext cx="952500" cy="952500"/>
              </a:xfrm>
              <a:prstGeom prst="ellipse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3AC7257F-B82F-2EA8-2129-8E941D2FA1AB}"/>
                  </a:ext>
                </a:extLst>
              </p:cNvPr>
              <p:cNvSpPr/>
              <p:nvPr/>
            </p:nvSpPr>
            <p:spPr>
              <a:xfrm>
                <a:off x="5842249" y="1517649"/>
                <a:ext cx="595608" cy="549276"/>
              </a:xfrm>
              <a:custGeom>
                <a:avLst/>
                <a:gdLst>
                  <a:gd name="connsiteX0" fmla="*/ 392435 w 609156"/>
                  <a:gd name="connsiteY0" fmla="*/ 452324 h 561771"/>
                  <a:gd name="connsiteX1" fmla="*/ 427863 w 609156"/>
                  <a:gd name="connsiteY1" fmla="*/ 452324 h 561771"/>
                  <a:gd name="connsiteX2" fmla="*/ 435435 w 609156"/>
                  <a:gd name="connsiteY2" fmla="*/ 459885 h 561771"/>
                  <a:gd name="connsiteX3" fmla="*/ 435435 w 609156"/>
                  <a:gd name="connsiteY3" fmla="*/ 474634 h 561771"/>
                  <a:gd name="connsiteX4" fmla="*/ 435435 w 609156"/>
                  <a:gd name="connsiteY4" fmla="*/ 539321 h 561771"/>
                  <a:gd name="connsiteX5" fmla="*/ 435435 w 609156"/>
                  <a:gd name="connsiteY5" fmla="*/ 553976 h 561771"/>
                  <a:gd name="connsiteX6" fmla="*/ 427863 w 609156"/>
                  <a:gd name="connsiteY6" fmla="*/ 561630 h 561771"/>
                  <a:gd name="connsiteX7" fmla="*/ 392435 w 609156"/>
                  <a:gd name="connsiteY7" fmla="*/ 561630 h 561771"/>
                  <a:gd name="connsiteX8" fmla="*/ 384863 w 609156"/>
                  <a:gd name="connsiteY8" fmla="*/ 553976 h 561771"/>
                  <a:gd name="connsiteX9" fmla="*/ 384863 w 609156"/>
                  <a:gd name="connsiteY9" fmla="*/ 539321 h 561771"/>
                  <a:gd name="connsiteX10" fmla="*/ 384863 w 609156"/>
                  <a:gd name="connsiteY10" fmla="*/ 474634 h 561771"/>
                  <a:gd name="connsiteX11" fmla="*/ 384863 w 609156"/>
                  <a:gd name="connsiteY11" fmla="*/ 459885 h 561771"/>
                  <a:gd name="connsiteX12" fmla="*/ 392435 w 609156"/>
                  <a:gd name="connsiteY12" fmla="*/ 452324 h 561771"/>
                  <a:gd name="connsiteX13" fmla="*/ 464152 w 609156"/>
                  <a:gd name="connsiteY13" fmla="*/ 409985 h 561771"/>
                  <a:gd name="connsiteX14" fmla="*/ 499488 w 609156"/>
                  <a:gd name="connsiteY14" fmla="*/ 409985 h 561771"/>
                  <a:gd name="connsiteX15" fmla="*/ 507153 w 609156"/>
                  <a:gd name="connsiteY15" fmla="*/ 417551 h 561771"/>
                  <a:gd name="connsiteX16" fmla="*/ 507153 w 609156"/>
                  <a:gd name="connsiteY16" fmla="*/ 474622 h 561771"/>
                  <a:gd name="connsiteX17" fmla="*/ 507153 w 609156"/>
                  <a:gd name="connsiteY17" fmla="*/ 496853 h 561771"/>
                  <a:gd name="connsiteX18" fmla="*/ 507153 w 609156"/>
                  <a:gd name="connsiteY18" fmla="*/ 553923 h 561771"/>
                  <a:gd name="connsiteX19" fmla="*/ 499488 w 609156"/>
                  <a:gd name="connsiteY19" fmla="*/ 561489 h 561771"/>
                  <a:gd name="connsiteX20" fmla="*/ 464152 w 609156"/>
                  <a:gd name="connsiteY20" fmla="*/ 561489 h 561771"/>
                  <a:gd name="connsiteX21" fmla="*/ 456487 w 609156"/>
                  <a:gd name="connsiteY21" fmla="*/ 553923 h 561771"/>
                  <a:gd name="connsiteX22" fmla="*/ 456487 w 609156"/>
                  <a:gd name="connsiteY22" fmla="*/ 496853 h 561771"/>
                  <a:gd name="connsiteX23" fmla="*/ 456487 w 609156"/>
                  <a:gd name="connsiteY23" fmla="*/ 474622 h 561771"/>
                  <a:gd name="connsiteX24" fmla="*/ 456487 w 609156"/>
                  <a:gd name="connsiteY24" fmla="*/ 417551 h 561771"/>
                  <a:gd name="connsiteX25" fmla="*/ 464152 w 609156"/>
                  <a:gd name="connsiteY25" fmla="*/ 409985 h 561771"/>
                  <a:gd name="connsiteX26" fmla="*/ 553539 w 609156"/>
                  <a:gd name="connsiteY26" fmla="*/ 277886 h 561771"/>
                  <a:gd name="connsiteX27" fmla="*/ 558399 w 609156"/>
                  <a:gd name="connsiteY27" fmla="*/ 280594 h 561771"/>
                  <a:gd name="connsiteX28" fmla="*/ 608220 w 609156"/>
                  <a:gd name="connsiteY28" fmla="*/ 360717 h 561771"/>
                  <a:gd name="connsiteX29" fmla="*/ 603359 w 609156"/>
                  <a:gd name="connsiteY29" fmla="*/ 369402 h 561771"/>
                  <a:gd name="connsiteX30" fmla="*/ 578776 w 609156"/>
                  <a:gd name="connsiteY30" fmla="*/ 369402 h 561771"/>
                  <a:gd name="connsiteX31" fmla="*/ 578776 w 609156"/>
                  <a:gd name="connsiteY31" fmla="*/ 429074 h 561771"/>
                  <a:gd name="connsiteX32" fmla="*/ 578776 w 609156"/>
                  <a:gd name="connsiteY32" fmla="*/ 432529 h 561771"/>
                  <a:gd name="connsiteX33" fmla="*/ 578776 w 609156"/>
                  <a:gd name="connsiteY33" fmla="*/ 554674 h 561771"/>
                  <a:gd name="connsiteX34" fmla="*/ 571205 w 609156"/>
                  <a:gd name="connsiteY34" fmla="*/ 561771 h 561771"/>
                  <a:gd name="connsiteX35" fmla="*/ 535779 w 609156"/>
                  <a:gd name="connsiteY35" fmla="*/ 561771 h 561771"/>
                  <a:gd name="connsiteX36" fmla="*/ 528208 w 609156"/>
                  <a:gd name="connsiteY36" fmla="*/ 554207 h 561771"/>
                  <a:gd name="connsiteX37" fmla="*/ 528208 w 609156"/>
                  <a:gd name="connsiteY37" fmla="*/ 369495 h 561771"/>
                  <a:gd name="connsiteX38" fmla="*/ 503625 w 609156"/>
                  <a:gd name="connsiteY38" fmla="*/ 369495 h 561771"/>
                  <a:gd name="connsiteX39" fmla="*/ 498764 w 609156"/>
                  <a:gd name="connsiteY39" fmla="*/ 360717 h 561771"/>
                  <a:gd name="connsiteX40" fmla="*/ 548678 w 609156"/>
                  <a:gd name="connsiteY40" fmla="*/ 280594 h 561771"/>
                  <a:gd name="connsiteX41" fmla="*/ 553539 w 609156"/>
                  <a:gd name="connsiteY41" fmla="*/ 277886 h 561771"/>
                  <a:gd name="connsiteX42" fmla="*/ 248743 w 609156"/>
                  <a:gd name="connsiteY42" fmla="*/ 0 h 561771"/>
                  <a:gd name="connsiteX43" fmla="*/ 260245 w 609156"/>
                  <a:gd name="connsiteY43" fmla="*/ 0 h 561771"/>
                  <a:gd name="connsiteX44" fmla="*/ 271654 w 609156"/>
                  <a:gd name="connsiteY44" fmla="*/ 0 h 561771"/>
                  <a:gd name="connsiteX45" fmla="*/ 368159 w 609156"/>
                  <a:gd name="connsiteY45" fmla="*/ 96367 h 561771"/>
                  <a:gd name="connsiteX46" fmla="*/ 368159 w 609156"/>
                  <a:gd name="connsiteY46" fmla="*/ 203287 h 561771"/>
                  <a:gd name="connsiteX47" fmla="*/ 346651 w 609156"/>
                  <a:gd name="connsiteY47" fmla="*/ 243440 h 561771"/>
                  <a:gd name="connsiteX48" fmla="*/ 346651 w 609156"/>
                  <a:gd name="connsiteY48" fmla="*/ 346532 h 561771"/>
                  <a:gd name="connsiteX49" fmla="*/ 349269 w 609156"/>
                  <a:gd name="connsiteY49" fmla="*/ 351014 h 561771"/>
                  <a:gd name="connsiteX50" fmla="*/ 440257 w 609156"/>
                  <a:gd name="connsiteY50" fmla="*/ 403493 h 561771"/>
                  <a:gd name="connsiteX51" fmla="*/ 436236 w 609156"/>
                  <a:gd name="connsiteY51" fmla="*/ 417687 h 561771"/>
                  <a:gd name="connsiteX52" fmla="*/ 436236 w 609156"/>
                  <a:gd name="connsiteY52" fmla="*/ 433748 h 561771"/>
                  <a:gd name="connsiteX53" fmla="*/ 427820 w 609156"/>
                  <a:gd name="connsiteY53" fmla="*/ 432441 h 561771"/>
                  <a:gd name="connsiteX54" fmla="*/ 392378 w 609156"/>
                  <a:gd name="connsiteY54" fmla="*/ 432441 h 561771"/>
                  <a:gd name="connsiteX55" fmla="*/ 364699 w 609156"/>
                  <a:gd name="connsiteY55" fmla="*/ 460081 h 561771"/>
                  <a:gd name="connsiteX56" fmla="*/ 364699 w 609156"/>
                  <a:gd name="connsiteY56" fmla="*/ 474742 h 561771"/>
                  <a:gd name="connsiteX57" fmla="*/ 364699 w 609156"/>
                  <a:gd name="connsiteY57" fmla="*/ 539454 h 561771"/>
                  <a:gd name="connsiteX58" fmla="*/ 364699 w 609156"/>
                  <a:gd name="connsiteY58" fmla="*/ 554207 h 561771"/>
                  <a:gd name="connsiteX59" fmla="*/ 365821 w 609156"/>
                  <a:gd name="connsiteY59" fmla="*/ 561771 h 561771"/>
                  <a:gd name="connsiteX60" fmla="*/ 294471 w 609156"/>
                  <a:gd name="connsiteY60" fmla="*/ 561771 h 561771"/>
                  <a:gd name="connsiteX61" fmla="*/ 272215 w 609156"/>
                  <a:gd name="connsiteY61" fmla="*/ 459521 h 561771"/>
                  <a:gd name="connsiteX62" fmla="*/ 260339 w 609156"/>
                  <a:gd name="connsiteY62" fmla="*/ 393595 h 561771"/>
                  <a:gd name="connsiteX63" fmla="*/ 248463 w 609156"/>
                  <a:gd name="connsiteY63" fmla="*/ 459521 h 561771"/>
                  <a:gd name="connsiteX64" fmla="*/ 226207 w 609156"/>
                  <a:gd name="connsiteY64" fmla="*/ 561771 h 561771"/>
                  <a:gd name="connsiteX65" fmla="*/ 0 w 609156"/>
                  <a:gd name="connsiteY65" fmla="*/ 561771 h 561771"/>
                  <a:gd name="connsiteX66" fmla="*/ 0 w 609156"/>
                  <a:gd name="connsiteY66" fmla="*/ 488468 h 561771"/>
                  <a:gd name="connsiteX67" fmla="*/ 18796 w 609156"/>
                  <a:gd name="connsiteY67" fmla="*/ 448315 h 561771"/>
                  <a:gd name="connsiteX68" fmla="*/ 171221 w 609156"/>
                  <a:gd name="connsiteY68" fmla="*/ 350734 h 561771"/>
                  <a:gd name="connsiteX69" fmla="*/ 173840 w 609156"/>
                  <a:gd name="connsiteY69" fmla="*/ 346532 h 561771"/>
                  <a:gd name="connsiteX70" fmla="*/ 173840 w 609156"/>
                  <a:gd name="connsiteY70" fmla="*/ 243440 h 561771"/>
                  <a:gd name="connsiteX71" fmla="*/ 152238 w 609156"/>
                  <a:gd name="connsiteY71" fmla="*/ 203287 h 561771"/>
                  <a:gd name="connsiteX72" fmla="*/ 152238 w 609156"/>
                  <a:gd name="connsiteY72" fmla="*/ 96367 h 561771"/>
                  <a:gd name="connsiteX73" fmla="*/ 248743 w 609156"/>
                  <a:gd name="connsiteY73" fmla="*/ 0 h 56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09156" h="561771">
                    <a:moveTo>
                      <a:pt x="392435" y="452324"/>
                    </a:moveTo>
                    <a:lnTo>
                      <a:pt x="427863" y="452324"/>
                    </a:lnTo>
                    <a:cubicBezTo>
                      <a:pt x="432070" y="452324"/>
                      <a:pt x="435529" y="455685"/>
                      <a:pt x="435435" y="459885"/>
                    </a:cubicBezTo>
                    <a:lnTo>
                      <a:pt x="435435" y="474634"/>
                    </a:lnTo>
                    <a:lnTo>
                      <a:pt x="435435" y="539321"/>
                    </a:lnTo>
                    <a:lnTo>
                      <a:pt x="435435" y="553976"/>
                    </a:lnTo>
                    <a:cubicBezTo>
                      <a:pt x="435435" y="558270"/>
                      <a:pt x="432070" y="561630"/>
                      <a:pt x="427863" y="561630"/>
                    </a:cubicBezTo>
                    <a:lnTo>
                      <a:pt x="392435" y="561630"/>
                    </a:lnTo>
                    <a:cubicBezTo>
                      <a:pt x="388228" y="561630"/>
                      <a:pt x="384863" y="558270"/>
                      <a:pt x="384863" y="553976"/>
                    </a:cubicBezTo>
                    <a:lnTo>
                      <a:pt x="384863" y="539321"/>
                    </a:lnTo>
                    <a:lnTo>
                      <a:pt x="384863" y="474634"/>
                    </a:lnTo>
                    <a:lnTo>
                      <a:pt x="384863" y="459885"/>
                    </a:lnTo>
                    <a:cubicBezTo>
                      <a:pt x="384863" y="455685"/>
                      <a:pt x="388228" y="452324"/>
                      <a:pt x="392435" y="452324"/>
                    </a:cubicBezTo>
                    <a:close/>
                    <a:moveTo>
                      <a:pt x="464152" y="409985"/>
                    </a:moveTo>
                    <a:lnTo>
                      <a:pt x="499488" y="409985"/>
                    </a:lnTo>
                    <a:cubicBezTo>
                      <a:pt x="503788" y="409985"/>
                      <a:pt x="507153" y="413348"/>
                      <a:pt x="507153" y="417551"/>
                    </a:cubicBezTo>
                    <a:lnTo>
                      <a:pt x="507153" y="474622"/>
                    </a:lnTo>
                    <a:lnTo>
                      <a:pt x="507153" y="496853"/>
                    </a:lnTo>
                    <a:lnTo>
                      <a:pt x="507153" y="553923"/>
                    </a:lnTo>
                    <a:cubicBezTo>
                      <a:pt x="507153" y="558127"/>
                      <a:pt x="503788" y="561489"/>
                      <a:pt x="499488" y="561489"/>
                    </a:cubicBezTo>
                    <a:lnTo>
                      <a:pt x="464152" y="561489"/>
                    </a:lnTo>
                    <a:cubicBezTo>
                      <a:pt x="459852" y="561489"/>
                      <a:pt x="456487" y="558127"/>
                      <a:pt x="456487" y="553923"/>
                    </a:cubicBezTo>
                    <a:lnTo>
                      <a:pt x="456487" y="496853"/>
                    </a:lnTo>
                    <a:lnTo>
                      <a:pt x="456487" y="474622"/>
                    </a:lnTo>
                    <a:lnTo>
                      <a:pt x="456487" y="417551"/>
                    </a:lnTo>
                    <a:cubicBezTo>
                      <a:pt x="456487" y="413348"/>
                      <a:pt x="459852" y="409985"/>
                      <a:pt x="464152" y="409985"/>
                    </a:cubicBezTo>
                    <a:close/>
                    <a:moveTo>
                      <a:pt x="553539" y="277886"/>
                    </a:moveTo>
                    <a:cubicBezTo>
                      <a:pt x="555408" y="277886"/>
                      <a:pt x="557277" y="278727"/>
                      <a:pt x="558399" y="280594"/>
                    </a:cubicBezTo>
                    <a:lnTo>
                      <a:pt x="608220" y="360717"/>
                    </a:lnTo>
                    <a:cubicBezTo>
                      <a:pt x="610743" y="364546"/>
                      <a:pt x="607846" y="369495"/>
                      <a:pt x="603359" y="369402"/>
                    </a:cubicBezTo>
                    <a:lnTo>
                      <a:pt x="578776" y="369402"/>
                    </a:lnTo>
                    <a:lnTo>
                      <a:pt x="578776" y="429074"/>
                    </a:lnTo>
                    <a:lnTo>
                      <a:pt x="578776" y="432529"/>
                    </a:lnTo>
                    <a:lnTo>
                      <a:pt x="578776" y="554674"/>
                    </a:lnTo>
                    <a:cubicBezTo>
                      <a:pt x="578589" y="558690"/>
                      <a:pt x="575224" y="561771"/>
                      <a:pt x="571205" y="561771"/>
                    </a:cubicBezTo>
                    <a:lnTo>
                      <a:pt x="535779" y="561771"/>
                    </a:lnTo>
                    <a:cubicBezTo>
                      <a:pt x="531573" y="561771"/>
                      <a:pt x="528208" y="558409"/>
                      <a:pt x="528208" y="554207"/>
                    </a:cubicBezTo>
                    <a:lnTo>
                      <a:pt x="528208" y="369495"/>
                    </a:lnTo>
                    <a:lnTo>
                      <a:pt x="503625" y="369495"/>
                    </a:lnTo>
                    <a:cubicBezTo>
                      <a:pt x="499138" y="369495"/>
                      <a:pt x="496427" y="364546"/>
                      <a:pt x="498764" y="360717"/>
                    </a:cubicBezTo>
                    <a:lnTo>
                      <a:pt x="548678" y="280594"/>
                    </a:lnTo>
                    <a:cubicBezTo>
                      <a:pt x="549800" y="278727"/>
                      <a:pt x="551669" y="277886"/>
                      <a:pt x="553539" y="277886"/>
                    </a:cubicBezTo>
                    <a:close/>
                    <a:moveTo>
                      <a:pt x="248743" y="0"/>
                    </a:moveTo>
                    <a:lnTo>
                      <a:pt x="260245" y="0"/>
                    </a:lnTo>
                    <a:lnTo>
                      <a:pt x="271654" y="0"/>
                    </a:lnTo>
                    <a:cubicBezTo>
                      <a:pt x="325049" y="0"/>
                      <a:pt x="368159" y="43234"/>
                      <a:pt x="368159" y="96367"/>
                    </a:cubicBezTo>
                    <a:lnTo>
                      <a:pt x="368159" y="203287"/>
                    </a:lnTo>
                    <a:cubicBezTo>
                      <a:pt x="368159" y="220002"/>
                      <a:pt x="359555" y="234849"/>
                      <a:pt x="346651" y="243440"/>
                    </a:cubicBezTo>
                    <a:lnTo>
                      <a:pt x="346651" y="346532"/>
                    </a:lnTo>
                    <a:cubicBezTo>
                      <a:pt x="346651" y="348399"/>
                      <a:pt x="347586" y="349987"/>
                      <a:pt x="349269" y="351014"/>
                    </a:cubicBezTo>
                    <a:cubicBezTo>
                      <a:pt x="359368" y="355869"/>
                      <a:pt x="396399" y="374545"/>
                      <a:pt x="440257" y="403493"/>
                    </a:cubicBezTo>
                    <a:cubicBezTo>
                      <a:pt x="437732" y="407602"/>
                      <a:pt x="436236" y="412457"/>
                      <a:pt x="436236" y="417687"/>
                    </a:cubicBezTo>
                    <a:lnTo>
                      <a:pt x="436236" y="433748"/>
                    </a:lnTo>
                    <a:cubicBezTo>
                      <a:pt x="433617" y="432908"/>
                      <a:pt x="430812" y="432441"/>
                      <a:pt x="427820" y="432441"/>
                    </a:cubicBezTo>
                    <a:lnTo>
                      <a:pt x="392378" y="432441"/>
                    </a:lnTo>
                    <a:cubicBezTo>
                      <a:pt x="377136" y="432441"/>
                      <a:pt x="364699" y="444767"/>
                      <a:pt x="364699" y="460081"/>
                    </a:cubicBezTo>
                    <a:lnTo>
                      <a:pt x="364699" y="474742"/>
                    </a:lnTo>
                    <a:lnTo>
                      <a:pt x="364699" y="539454"/>
                    </a:lnTo>
                    <a:lnTo>
                      <a:pt x="364699" y="554207"/>
                    </a:lnTo>
                    <a:cubicBezTo>
                      <a:pt x="364699" y="556822"/>
                      <a:pt x="365073" y="559250"/>
                      <a:pt x="365821" y="561771"/>
                    </a:cubicBezTo>
                    <a:lnTo>
                      <a:pt x="294471" y="561771"/>
                    </a:lnTo>
                    <a:lnTo>
                      <a:pt x="272215" y="459521"/>
                    </a:lnTo>
                    <a:cubicBezTo>
                      <a:pt x="317288" y="396676"/>
                      <a:pt x="268848" y="393688"/>
                      <a:pt x="260339" y="393595"/>
                    </a:cubicBezTo>
                    <a:cubicBezTo>
                      <a:pt x="251829" y="393688"/>
                      <a:pt x="203390" y="396676"/>
                      <a:pt x="248463" y="459521"/>
                    </a:cubicBezTo>
                    <a:lnTo>
                      <a:pt x="226207" y="561771"/>
                    </a:lnTo>
                    <a:lnTo>
                      <a:pt x="0" y="561771"/>
                    </a:lnTo>
                    <a:lnTo>
                      <a:pt x="0" y="488468"/>
                    </a:lnTo>
                    <a:cubicBezTo>
                      <a:pt x="0" y="472874"/>
                      <a:pt x="6826" y="458213"/>
                      <a:pt x="18796" y="448315"/>
                    </a:cubicBezTo>
                    <a:cubicBezTo>
                      <a:pt x="85190" y="393968"/>
                      <a:pt x="156633" y="357830"/>
                      <a:pt x="171221" y="350734"/>
                    </a:cubicBezTo>
                    <a:cubicBezTo>
                      <a:pt x="172811" y="349987"/>
                      <a:pt x="173840" y="348399"/>
                      <a:pt x="173840" y="346532"/>
                    </a:cubicBezTo>
                    <a:lnTo>
                      <a:pt x="173840" y="243440"/>
                    </a:lnTo>
                    <a:cubicBezTo>
                      <a:pt x="160841" y="234849"/>
                      <a:pt x="152238" y="220095"/>
                      <a:pt x="152238" y="203287"/>
                    </a:cubicBezTo>
                    <a:lnTo>
                      <a:pt x="152238" y="96367"/>
                    </a:lnTo>
                    <a:cubicBezTo>
                      <a:pt x="152238" y="43048"/>
                      <a:pt x="195534" y="0"/>
                      <a:pt x="2487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24BD8113-1577-E5BB-3DFF-9D7C6C3C7FEF}"/>
                </a:ext>
              </a:extLst>
            </p:cNvPr>
            <p:cNvGrpSpPr/>
            <p:nvPr/>
          </p:nvGrpSpPr>
          <p:grpSpPr>
            <a:xfrm>
              <a:off x="4829176" y="2808286"/>
              <a:ext cx="2533650" cy="1194325"/>
              <a:chOff x="4873228" y="2867816"/>
              <a:chExt cx="2533650" cy="1194325"/>
            </a:xfrm>
          </p:grpSpPr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D52B65F-B784-FB0F-18E5-3EA12417C822}"/>
                  </a:ext>
                </a:extLst>
              </p:cNvPr>
              <p:cNvSpPr txBox="1"/>
              <p:nvPr/>
            </p:nvSpPr>
            <p:spPr bwMode="auto">
              <a:xfrm>
                <a:off x="4873228" y="2867816"/>
                <a:ext cx="25336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i="1" dirty="0">
                    <a:cs typeface="+mn-ea"/>
                    <a:sym typeface="+mn-lt"/>
                  </a:rPr>
                  <a:t>切换回正常视角利用深度纹理判断处于阴影的部分</a:t>
                </a:r>
                <a:endParaRPr lang="en-US" altLang="zh-CN" i="1" dirty="0">
                  <a:cs typeface="+mn-ea"/>
                  <a:sym typeface="+mn-lt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BCF12A5-0C21-9C97-62E8-31A7CFCC2A2B}"/>
                  </a:ext>
                </a:extLst>
              </p:cNvPr>
              <p:cNvSpPr/>
              <p:nvPr/>
            </p:nvSpPr>
            <p:spPr bwMode="auto">
              <a:xfrm>
                <a:off x="4873228" y="3414348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endParaRPr lang="en-US" altLang="zh-CN" sz="11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5EC8D729-4D7E-FAD5-54E3-AEB4A9A314BB}"/>
                </a:ext>
              </a:extLst>
            </p:cNvPr>
            <p:cNvGrpSpPr/>
            <p:nvPr/>
          </p:nvGrpSpPr>
          <p:grpSpPr>
            <a:xfrm>
              <a:off x="9049148" y="1142999"/>
              <a:ext cx="1277938" cy="1463675"/>
              <a:chOff x="9093200" y="1130300"/>
              <a:chExt cx="1277938" cy="1463675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1D6B877F-2D61-1A46-838E-8561587502AA}"/>
                  </a:ext>
                </a:extLst>
              </p:cNvPr>
              <p:cNvSpPr/>
              <p:nvPr/>
            </p:nvSpPr>
            <p:spPr bwMode="auto">
              <a:xfrm>
                <a:off x="9093200" y="1130300"/>
                <a:ext cx="1277938" cy="1463675"/>
              </a:xfrm>
              <a:custGeom>
                <a:avLst/>
                <a:gdLst>
                  <a:gd name="T0" fmla="*/ 11023 w 13408"/>
                  <a:gd name="T1" fmla="*/ 2385 h 15341"/>
                  <a:gd name="T2" fmla="*/ 11023 w 13408"/>
                  <a:gd name="T3" fmla="*/ 11022 h 15341"/>
                  <a:gd name="T4" fmla="*/ 6704 w 13408"/>
                  <a:gd name="T5" fmla="*/ 15341 h 15341"/>
                  <a:gd name="T6" fmla="*/ 2386 w 13408"/>
                  <a:gd name="T7" fmla="*/ 11022 h 15341"/>
                  <a:gd name="T8" fmla="*/ 2386 w 13408"/>
                  <a:gd name="T9" fmla="*/ 2385 h 15341"/>
                  <a:gd name="T10" fmla="*/ 11023 w 13408"/>
                  <a:gd name="T11" fmla="*/ 2385 h 15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08" h="15341">
                    <a:moveTo>
                      <a:pt x="11023" y="2385"/>
                    </a:moveTo>
                    <a:cubicBezTo>
                      <a:pt x="13408" y="4770"/>
                      <a:pt x="13408" y="8637"/>
                      <a:pt x="11023" y="11022"/>
                    </a:cubicBezTo>
                    <a:cubicBezTo>
                      <a:pt x="9584" y="12462"/>
                      <a:pt x="8144" y="13902"/>
                      <a:pt x="6704" y="15341"/>
                    </a:cubicBezTo>
                    <a:cubicBezTo>
                      <a:pt x="5265" y="13902"/>
                      <a:pt x="3825" y="12462"/>
                      <a:pt x="2386" y="11022"/>
                    </a:cubicBezTo>
                    <a:cubicBezTo>
                      <a:pt x="0" y="8637"/>
                      <a:pt x="0" y="4770"/>
                      <a:pt x="2386" y="2385"/>
                    </a:cubicBezTo>
                    <a:cubicBezTo>
                      <a:pt x="4771" y="0"/>
                      <a:pt x="8638" y="0"/>
                      <a:pt x="11023" y="2385"/>
                    </a:cubicBezTo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8C2B624E-72D6-27A4-5A3A-E9E8C6678514}"/>
                  </a:ext>
                </a:extLst>
              </p:cNvPr>
              <p:cNvSpPr/>
              <p:nvPr/>
            </p:nvSpPr>
            <p:spPr>
              <a:xfrm>
                <a:off x="9255919" y="1316037"/>
                <a:ext cx="952500" cy="952500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1FF8AA8B-A531-B50B-95CC-489871357E33}"/>
                  </a:ext>
                </a:extLst>
              </p:cNvPr>
              <p:cNvSpPr/>
              <p:nvPr/>
            </p:nvSpPr>
            <p:spPr>
              <a:xfrm>
                <a:off x="9451723" y="1498601"/>
                <a:ext cx="560892" cy="587374"/>
              </a:xfrm>
              <a:custGeom>
                <a:avLst/>
                <a:gdLst>
                  <a:gd name="connsiteX0" fmla="*/ 446809 w 560501"/>
                  <a:gd name="connsiteY0" fmla="*/ 409068 h 586963"/>
                  <a:gd name="connsiteX1" fmla="*/ 454547 w 560501"/>
                  <a:gd name="connsiteY1" fmla="*/ 416800 h 586963"/>
                  <a:gd name="connsiteX2" fmla="*/ 454547 w 560501"/>
                  <a:gd name="connsiteY2" fmla="*/ 423021 h 586963"/>
                  <a:gd name="connsiteX3" fmla="*/ 469046 w 560501"/>
                  <a:gd name="connsiteY3" fmla="*/ 425065 h 586963"/>
                  <a:gd name="connsiteX4" fmla="*/ 475539 w 560501"/>
                  <a:gd name="connsiteY4" fmla="*/ 436174 h 586963"/>
                  <a:gd name="connsiteX5" fmla="*/ 475361 w 560501"/>
                  <a:gd name="connsiteY5" fmla="*/ 436797 h 586963"/>
                  <a:gd name="connsiteX6" fmla="*/ 471269 w 560501"/>
                  <a:gd name="connsiteY6" fmla="*/ 442129 h 586963"/>
                  <a:gd name="connsiteX7" fmla="*/ 464510 w 560501"/>
                  <a:gd name="connsiteY7" fmla="*/ 442929 h 586963"/>
                  <a:gd name="connsiteX8" fmla="*/ 450100 w 560501"/>
                  <a:gd name="connsiteY8" fmla="*/ 440796 h 586963"/>
                  <a:gd name="connsiteX9" fmla="*/ 436491 w 560501"/>
                  <a:gd name="connsiteY9" fmla="*/ 449683 h 586963"/>
                  <a:gd name="connsiteX10" fmla="*/ 455526 w 560501"/>
                  <a:gd name="connsiteY10" fmla="*/ 463281 h 586963"/>
                  <a:gd name="connsiteX11" fmla="*/ 482032 w 560501"/>
                  <a:gd name="connsiteY11" fmla="*/ 492964 h 586963"/>
                  <a:gd name="connsiteX12" fmla="*/ 453747 w 560501"/>
                  <a:gd name="connsiteY12" fmla="*/ 522381 h 586963"/>
                  <a:gd name="connsiteX13" fmla="*/ 453747 w 560501"/>
                  <a:gd name="connsiteY13" fmla="*/ 530735 h 586963"/>
                  <a:gd name="connsiteX14" fmla="*/ 446009 w 560501"/>
                  <a:gd name="connsiteY14" fmla="*/ 538556 h 586963"/>
                  <a:gd name="connsiteX15" fmla="*/ 438270 w 560501"/>
                  <a:gd name="connsiteY15" fmla="*/ 530735 h 586963"/>
                  <a:gd name="connsiteX16" fmla="*/ 438270 w 560501"/>
                  <a:gd name="connsiteY16" fmla="*/ 523448 h 586963"/>
                  <a:gd name="connsiteX17" fmla="*/ 420036 w 560501"/>
                  <a:gd name="connsiteY17" fmla="*/ 520337 h 586963"/>
                  <a:gd name="connsiteX18" fmla="*/ 413365 w 560501"/>
                  <a:gd name="connsiteY18" fmla="*/ 508339 h 586963"/>
                  <a:gd name="connsiteX19" fmla="*/ 413543 w 560501"/>
                  <a:gd name="connsiteY19" fmla="*/ 507806 h 586963"/>
                  <a:gd name="connsiteX20" fmla="*/ 417724 w 560501"/>
                  <a:gd name="connsiteY20" fmla="*/ 502385 h 586963"/>
                  <a:gd name="connsiteX21" fmla="*/ 424572 w 560501"/>
                  <a:gd name="connsiteY21" fmla="*/ 501852 h 586963"/>
                  <a:gd name="connsiteX22" fmla="*/ 442362 w 560501"/>
                  <a:gd name="connsiteY22" fmla="*/ 505051 h 586963"/>
                  <a:gd name="connsiteX23" fmla="*/ 457572 w 560501"/>
                  <a:gd name="connsiteY23" fmla="*/ 495186 h 586963"/>
                  <a:gd name="connsiteX24" fmla="*/ 440761 w 560501"/>
                  <a:gd name="connsiteY24" fmla="*/ 481411 h 586963"/>
                  <a:gd name="connsiteX25" fmla="*/ 412209 w 560501"/>
                  <a:gd name="connsiteY25" fmla="*/ 452349 h 586963"/>
                  <a:gd name="connsiteX26" fmla="*/ 438982 w 560501"/>
                  <a:gd name="connsiteY26" fmla="*/ 424088 h 586963"/>
                  <a:gd name="connsiteX27" fmla="*/ 438982 w 560501"/>
                  <a:gd name="connsiteY27" fmla="*/ 416800 h 586963"/>
                  <a:gd name="connsiteX28" fmla="*/ 446809 w 560501"/>
                  <a:gd name="connsiteY28" fmla="*/ 409068 h 586963"/>
                  <a:gd name="connsiteX29" fmla="*/ 447093 w 560501"/>
                  <a:gd name="connsiteY29" fmla="*/ 399133 h 586963"/>
                  <a:gd name="connsiteX30" fmla="*/ 372407 w 560501"/>
                  <a:gd name="connsiteY30" fmla="*/ 473767 h 586963"/>
                  <a:gd name="connsiteX31" fmla="*/ 447093 w 560501"/>
                  <a:gd name="connsiteY31" fmla="*/ 548402 h 586963"/>
                  <a:gd name="connsiteX32" fmla="*/ 521867 w 560501"/>
                  <a:gd name="connsiteY32" fmla="*/ 473767 h 586963"/>
                  <a:gd name="connsiteX33" fmla="*/ 447093 w 560501"/>
                  <a:gd name="connsiteY33" fmla="*/ 399133 h 586963"/>
                  <a:gd name="connsiteX34" fmla="*/ 165311 w 560501"/>
                  <a:gd name="connsiteY34" fmla="*/ 379995 h 586963"/>
                  <a:gd name="connsiteX35" fmla="*/ 179728 w 560501"/>
                  <a:gd name="connsiteY35" fmla="*/ 392971 h 586963"/>
                  <a:gd name="connsiteX36" fmla="*/ 209808 w 560501"/>
                  <a:gd name="connsiteY36" fmla="*/ 448254 h 586963"/>
                  <a:gd name="connsiteX37" fmla="*/ 250212 w 560501"/>
                  <a:gd name="connsiteY37" fmla="*/ 465586 h 586963"/>
                  <a:gd name="connsiteX38" fmla="*/ 240778 w 560501"/>
                  <a:gd name="connsiteY38" fmla="*/ 433856 h 586963"/>
                  <a:gd name="connsiteX39" fmla="*/ 242024 w 560501"/>
                  <a:gd name="connsiteY39" fmla="*/ 427012 h 586963"/>
                  <a:gd name="connsiteX40" fmla="*/ 248966 w 560501"/>
                  <a:gd name="connsiteY40" fmla="*/ 426657 h 586963"/>
                  <a:gd name="connsiteX41" fmla="*/ 316156 w 560501"/>
                  <a:gd name="connsiteY41" fmla="*/ 473851 h 586963"/>
                  <a:gd name="connsiteX42" fmla="*/ 321407 w 560501"/>
                  <a:gd name="connsiteY42" fmla="*/ 484161 h 586963"/>
                  <a:gd name="connsiteX43" fmla="*/ 315622 w 560501"/>
                  <a:gd name="connsiteY43" fmla="*/ 494116 h 586963"/>
                  <a:gd name="connsiteX44" fmla="*/ 245584 w 560501"/>
                  <a:gd name="connsiteY44" fmla="*/ 537133 h 586963"/>
                  <a:gd name="connsiteX45" fmla="*/ 238731 w 560501"/>
                  <a:gd name="connsiteY45" fmla="*/ 536422 h 586963"/>
                  <a:gd name="connsiteX46" fmla="*/ 237841 w 560501"/>
                  <a:gd name="connsiteY46" fmla="*/ 529489 h 586963"/>
                  <a:gd name="connsiteX47" fmla="*/ 251013 w 560501"/>
                  <a:gd name="connsiteY47" fmla="*/ 495004 h 586963"/>
                  <a:gd name="connsiteX48" fmla="*/ 191653 w 560501"/>
                  <a:gd name="connsiteY48" fmla="*/ 470741 h 586963"/>
                  <a:gd name="connsiteX49" fmla="*/ 150894 w 560501"/>
                  <a:gd name="connsiteY49" fmla="*/ 395993 h 586963"/>
                  <a:gd name="connsiteX50" fmla="*/ 163798 w 560501"/>
                  <a:gd name="connsiteY50" fmla="*/ 380084 h 586963"/>
                  <a:gd name="connsiteX51" fmla="*/ 165311 w 560501"/>
                  <a:gd name="connsiteY51" fmla="*/ 379995 h 586963"/>
                  <a:gd name="connsiteX52" fmla="*/ 447093 w 560501"/>
                  <a:gd name="connsiteY52" fmla="*/ 360660 h 586963"/>
                  <a:gd name="connsiteX53" fmla="*/ 560501 w 560501"/>
                  <a:gd name="connsiteY53" fmla="*/ 473767 h 586963"/>
                  <a:gd name="connsiteX54" fmla="*/ 447093 w 560501"/>
                  <a:gd name="connsiteY54" fmla="*/ 586963 h 586963"/>
                  <a:gd name="connsiteX55" fmla="*/ 333774 w 560501"/>
                  <a:gd name="connsiteY55" fmla="*/ 473767 h 586963"/>
                  <a:gd name="connsiteX56" fmla="*/ 447093 w 560501"/>
                  <a:gd name="connsiteY56" fmla="*/ 360660 h 586963"/>
                  <a:gd name="connsiteX57" fmla="*/ 99451 w 560501"/>
                  <a:gd name="connsiteY57" fmla="*/ 239217 h 586963"/>
                  <a:gd name="connsiteX58" fmla="*/ 106128 w 560501"/>
                  <a:gd name="connsiteY58" fmla="*/ 245881 h 586963"/>
                  <a:gd name="connsiteX59" fmla="*/ 106128 w 560501"/>
                  <a:gd name="connsiteY59" fmla="*/ 251213 h 586963"/>
                  <a:gd name="connsiteX60" fmla="*/ 118502 w 560501"/>
                  <a:gd name="connsiteY60" fmla="*/ 252990 h 586963"/>
                  <a:gd name="connsiteX61" fmla="*/ 124110 w 560501"/>
                  <a:gd name="connsiteY61" fmla="*/ 262498 h 586963"/>
                  <a:gd name="connsiteX62" fmla="*/ 123932 w 560501"/>
                  <a:gd name="connsiteY62" fmla="*/ 262942 h 586963"/>
                  <a:gd name="connsiteX63" fmla="*/ 120371 w 560501"/>
                  <a:gd name="connsiteY63" fmla="*/ 267563 h 586963"/>
                  <a:gd name="connsiteX64" fmla="*/ 114674 w 560501"/>
                  <a:gd name="connsiteY64" fmla="*/ 268185 h 586963"/>
                  <a:gd name="connsiteX65" fmla="*/ 102300 w 560501"/>
                  <a:gd name="connsiteY65" fmla="*/ 266407 h 586963"/>
                  <a:gd name="connsiteX66" fmla="*/ 90639 w 560501"/>
                  <a:gd name="connsiteY66" fmla="*/ 273960 h 586963"/>
                  <a:gd name="connsiteX67" fmla="*/ 106929 w 560501"/>
                  <a:gd name="connsiteY67" fmla="*/ 285601 h 586963"/>
                  <a:gd name="connsiteX68" fmla="*/ 129629 w 560501"/>
                  <a:gd name="connsiteY68" fmla="*/ 311014 h 586963"/>
                  <a:gd name="connsiteX69" fmla="*/ 105416 w 560501"/>
                  <a:gd name="connsiteY69" fmla="*/ 336072 h 586963"/>
                  <a:gd name="connsiteX70" fmla="*/ 105416 w 560501"/>
                  <a:gd name="connsiteY70" fmla="*/ 343270 h 586963"/>
                  <a:gd name="connsiteX71" fmla="*/ 98828 w 560501"/>
                  <a:gd name="connsiteY71" fmla="*/ 349934 h 586963"/>
                  <a:gd name="connsiteX72" fmla="*/ 92152 w 560501"/>
                  <a:gd name="connsiteY72" fmla="*/ 343270 h 586963"/>
                  <a:gd name="connsiteX73" fmla="*/ 92152 w 560501"/>
                  <a:gd name="connsiteY73" fmla="*/ 337049 h 586963"/>
                  <a:gd name="connsiteX74" fmla="*/ 76573 w 560501"/>
                  <a:gd name="connsiteY74" fmla="*/ 334384 h 586963"/>
                  <a:gd name="connsiteX75" fmla="*/ 70876 w 560501"/>
                  <a:gd name="connsiteY75" fmla="*/ 324165 h 586963"/>
                  <a:gd name="connsiteX76" fmla="*/ 70965 w 560501"/>
                  <a:gd name="connsiteY76" fmla="*/ 323632 h 586963"/>
                  <a:gd name="connsiteX77" fmla="*/ 74615 w 560501"/>
                  <a:gd name="connsiteY77" fmla="*/ 319011 h 586963"/>
                  <a:gd name="connsiteX78" fmla="*/ 80401 w 560501"/>
                  <a:gd name="connsiteY78" fmla="*/ 318567 h 586963"/>
                  <a:gd name="connsiteX79" fmla="*/ 95713 w 560501"/>
                  <a:gd name="connsiteY79" fmla="*/ 321322 h 586963"/>
                  <a:gd name="connsiteX80" fmla="*/ 108709 w 560501"/>
                  <a:gd name="connsiteY80" fmla="*/ 312880 h 586963"/>
                  <a:gd name="connsiteX81" fmla="*/ 94288 w 560501"/>
                  <a:gd name="connsiteY81" fmla="*/ 301062 h 586963"/>
                  <a:gd name="connsiteX82" fmla="*/ 69897 w 560501"/>
                  <a:gd name="connsiteY82" fmla="*/ 276271 h 586963"/>
                  <a:gd name="connsiteX83" fmla="*/ 92775 w 560501"/>
                  <a:gd name="connsiteY83" fmla="*/ 252101 h 586963"/>
                  <a:gd name="connsiteX84" fmla="*/ 92775 w 560501"/>
                  <a:gd name="connsiteY84" fmla="*/ 245881 h 586963"/>
                  <a:gd name="connsiteX85" fmla="*/ 99451 w 560501"/>
                  <a:gd name="connsiteY85" fmla="*/ 239217 h 586963"/>
                  <a:gd name="connsiteX86" fmla="*/ 99699 w 560501"/>
                  <a:gd name="connsiteY86" fmla="*/ 233523 h 586963"/>
                  <a:gd name="connsiteX87" fmla="*/ 38634 w 560501"/>
                  <a:gd name="connsiteY87" fmla="*/ 294575 h 586963"/>
                  <a:gd name="connsiteX88" fmla="*/ 99699 w 560501"/>
                  <a:gd name="connsiteY88" fmla="*/ 355628 h 586963"/>
                  <a:gd name="connsiteX89" fmla="*/ 160854 w 560501"/>
                  <a:gd name="connsiteY89" fmla="*/ 294575 h 586963"/>
                  <a:gd name="connsiteX90" fmla="*/ 99699 w 560501"/>
                  <a:gd name="connsiteY90" fmla="*/ 233523 h 586963"/>
                  <a:gd name="connsiteX91" fmla="*/ 99699 w 560501"/>
                  <a:gd name="connsiteY91" fmla="*/ 195043 h 586963"/>
                  <a:gd name="connsiteX92" fmla="*/ 199488 w 560501"/>
                  <a:gd name="connsiteY92" fmla="*/ 294575 h 586963"/>
                  <a:gd name="connsiteX93" fmla="*/ 99699 w 560501"/>
                  <a:gd name="connsiteY93" fmla="*/ 394108 h 586963"/>
                  <a:gd name="connsiteX94" fmla="*/ 0 w 560501"/>
                  <a:gd name="connsiteY94" fmla="*/ 294575 h 586963"/>
                  <a:gd name="connsiteX95" fmla="*/ 99699 w 560501"/>
                  <a:gd name="connsiteY95" fmla="*/ 195043 h 586963"/>
                  <a:gd name="connsiteX96" fmla="*/ 245584 w 560501"/>
                  <a:gd name="connsiteY96" fmla="*/ 50676 h 586963"/>
                  <a:gd name="connsiteX97" fmla="*/ 315622 w 560501"/>
                  <a:gd name="connsiteY97" fmla="*/ 93675 h 586963"/>
                  <a:gd name="connsiteX98" fmla="*/ 321407 w 560501"/>
                  <a:gd name="connsiteY98" fmla="*/ 103625 h 586963"/>
                  <a:gd name="connsiteX99" fmla="*/ 316156 w 560501"/>
                  <a:gd name="connsiteY99" fmla="*/ 113930 h 586963"/>
                  <a:gd name="connsiteX100" fmla="*/ 248966 w 560501"/>
                  <a:gd name="connsiteY100" fmla="*/ 161104 h 586963"/>
                  <a:gd name="connsiteX101" fmla="*/ 242024 w 560501"/>
                  <a:gd name="connsiteY101" fmla="*/ 160749 h 586963"/>
                  <a:gd name="connsiteX102" fmla="*/ 240778 w 560501"/>
                  <a:gd name="connsiteY102" fmla="*/ 153908 h 586963"/>
                  <a:gd name="connsiteX103" fmla="*/ 250212 w 560501"/>
                  <a:gd name="connsiteY103" fmla="*/ 122192 h 586963"/>
                  <a:gd name="connsiteX104" fmla="*/ 209808 w 560501"/>
                  <a:gd name="connsiteY104" fmla="*/ 139516 h 586963"/>
                  <a:gd name="connsiteX105" fmla="*/ 179728 w 560501"/>
                  <a:gd name="connsiteY105" fmla="*/ 194863 h 586963"/>
                  <a:gd name="connsiteX106" fmla="*/ 165311 w 560501"/>
                  <a:gd name="connsiteY106" fmla="*/ 207745 h 586963"/>
                  <a:gd name="connsiteX107" fmla="*/ 163798 w 560501"/>
                  <a:gd name="connsiteY107" fmla="*/ 207656 h 586963"/>
                  <a:gd name="connsiteX108" fmla="*/ 150894 w 560501"/>
                  <a:gd name="connsiteY108" fmla="*/ 191754 h 586963"/>
                  <a:gd name="connsiteX109" fmla="*/ 191653 w 560501"/>
                  <a:gd name="connsiteY109" fmla="*/ 117040 h 586963"/>
                  <a:gd name="connsiteX110" fmla="*/ 251013 w 560501"/>
                  <a:gd name="connsiteY110" fmla="*/ 92786 h 586963"/>
                  <a:gd name="connsiteX111" fmla="*/ 237841 w 560501"/>
                  <a:gd name="connsiteY111" fmla="*/ 58317 h 586963"/>
                  <a:gd name="connsiteX112" fmla="*/ 238731 w 560501"/>
                  <a:gd name="connsiteY112" fmla="*/ 51387 h 586963"/>
                  <a:gd name="connsiteX113" fmla="*/ 245584 w 560501"/>
                  <a:gd name="connsiteY113" fmla="*/ 50676 h 586963"/>
                  <a:gd name="connsiteX114" fmla="*/ 446809 w 560501"/>
                  <a:gd name="connsiteY114" fmla="*/ 48408 h 586963"/>
                  <a:gd name="connsiteX115" fmla="*/ 454547 w 560501"/>
                  <a:gd name="connsiteY115" fmla="*/ 56140 h 586963"/>
                  <a:gd name="connsiteX116" fmla="*/ 454547 w 560501"/>
                  <a:gd name="connsiteY116" fmla="*/ 62361 h 586963"/>
                  <a:gd name="connsiteX117" fmla="*/ 469046 w 560501"/>
                  <a:gd name="connsiteY117" fmla="*/ 64494 h 586963"/>
                  <a:gd name="connsiteX118" fmla="*/ 475539 w 560501"/>
                  <a:gd name="connsiteY118" fmla="*/ 75603 h 586963"/>
                  <a:gd name="connsiteX119" fmla="*/ 475272 w 560501"/>
                  <a:gd name="connsiteY119" fmla="*/ 76669 h 586963"/>
                  <a:gd name="connsiteX120" fmla="*/ 471358 w 560501"/>
                  <a:gd name="connsiteY120" fmla="*/ 81735 h 586963"/>
                  <a:gd name="connsiteX121" fmla="*/ 465043 w 560501"/>
                  <a:gd name="connsiteY121" fmla="*/ 82446 h 586963"/>
                  <a:gd name="connsiteX122" fmla="*/ 450100 w 560501"/>
                  <a:gd name="connsiteY122" fmla="*/ 80136 h 586963"/>
                  <a:gd name="connsiteX123" fmla="*/ 436491 w 560501"/>
                  <a:gd name="connsiteY123" fmla="*/ 89023 h 586963"/>
                  <a:gd name="connsiteX124" fmla="*/ 455526 w 560501"/>
                  <a:gd name="connsiteY124" fmla="*/ 102709 h 586963"/>
                  <a:gd name="connsiteX125" fmla="*/ 482032 w 560501"/>
                  <a:gd name="connsiteY125" fmla="*/ 132393 h 586963"/>
                  <a:gd name="connsiteX126" fmla="*/ 453747 w 560501"/>
                  <a:gd name="connsiteY126" fmla="*/ 161721 h 586963"/>
                  <a:gd name="connsiteX127" fmla="*/ 453747 w 560501"/>
                  <a:gd name="connsiteY127" fmla="*/ 170075 h 586963"/>
                  <a:gd name="connsiteX128" fmla="*/ 446009 w 560501"/>
                  <a:gd name="connsiteY128" fmla="*/ 177896 h 586963"/>
                  <a:gd name="connsiteX129" fmla="*/ 438270 w 560501"/>
                  <a:gd name="connsiteY129" fmla="*/ 170164 h 586963"/>
                  <a:gd name="connsiteX130" fmla="*/ 438270 w 560501"/>
                  <a:gd name="connsiteY130" fmla="*/ 162787 h 586963"/>
                  <a:gd name="connsiteX131" fmla="*/ 420036 w 560501"/>
                  <a:gd name="connsiteY131" fmla="*/ 159677 h 586963"/>
                  <a:gd name="connsiteX132" fmla="*/ 413365 w 560501"/>
                  <a:gd name="connsiteY132" fmla="*/ 147679 h 586963"/>
                  <a:gd name="connsiteX133" fmla="*/ 413543 w 560501"/>
                  <a:gd name="connsiteY133" fmla="*/ 147146 h 586963"/>
                  <a:gd name="connsiteX134" fmla="*/ 417724 w 560501"/>
                  <a:gd name="connsiteY134" fmla="*/ 141725 h 586963"/>
                  <a:gd name="connsiteX135" fmla="*/ 424572 w 560501"/>
                  <a:gd name="connsiteY135" fmla="*/ 141191 h 586963"/>
                  <a:gd name="connsiteX136" fmla="*/ 442362 w 560501"/>
                  <a:gd name="connsiteY136" fmla="*/ 144391 h 586963"/>
                  <a:gd name="connsiteX137" fmla="*/ 457572 w 560501"/>
                  <a:gd name="connsiteY137" fmla="*/ 134526 h 586963"/>
                  <a:gd name="connsiteX138" fmla="*/ 440761 w 560501"/>
                  <a:gd name="connsiteY138" fmla="*/ 120751 h 586963"/>
                  <a:gd name="connsiteX139" fmla="*/ 412209 w 560501"/>
                  <a:gd name="connsiteY139" fmla="*/ 91689 h 586963"/>
                  <a:gd name="connsiteX140" fmla="*/ 438982 w 560501"/>
                  <a:gd name="connsiteY140" fmla="*/ 63516 h 586963"/>
                  <a:gd name="connsiteX141" fmla="*/ 438982 w 560501"/>
                  <a:gd name="connsiteY141" fmla="*/ 56140 h 586963"/>
                  <a:gd name="connsiteX142" fmla="*/ 446809 w 560501"/>
                  <a:gd name="connsiteY142" fmla="*/ 48408 h 586963"/>
                  <a:gd name="connsiteX143" fmla="*/ 447093 w 560501"/>
                  <a:gd name="connsiteY143" fmla="*/ 38573 h 586963"/>
                  <a:gd name="connsiteX144" fmla="*/ 372407 w 560501"/>
                  <a:gd name="connsiteY144" fmla="*/ 113142 h 586963"/>
                  <a:gd name="connsiteX145" fmla="*/ 447093 w 560501"/>
                  <a:gd name="connsiteY145" fmla="*/ 187801 h 586963"/>
                  <a:gd name="connsiteX146" fmla="*/ 521867 w 560501"/>
                  <a:gd name="connsiteY146" fmla="*/ 113142 h 586963"/>
                  <a:gd name="connsiteX147" fmla="*/ 447093 w 560501"/>
                  <a:gd name="connsiteY147" fmla="*/ 38573 h 586963"/>
                  <a:gd name="connsiteX148" fmla="*/ 447093 w 560501"/>
                  <a:gd name="connsiteY148" fmla="*/ 0 h 586963"/>
                  <a:gd name="connsiteX149" fmla="*/ 560501 w 560501"/>
                  <a:gd name="connsiteY149" fmla="*/ 113231 h 586963"/>
                  <a:gd name="connsiteX150" fmla="*/ 447093 w 560501"/>
                  <a:gd name="connsiteY150" fmla="*/ 226374 h 586963"/>
                  <a:gd name="connsiteX151" fmla="*/ 333774 w 560501"/>
                  <a:gd name="connsiteY151" fmla="*/ 113231 h 586963"/>
                  <a:gd name="connsiteX152" fmla="*/ 447093 w 560501"/>
                  <a:gd name="connsiteY152" fmla="*/ 0 h 586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560501" h="586963">
                    <a:moveTo>
                      <a:pt x="446809" y="409068"/>
                    </a:moveTo>
                    <a:cubicBezTo>
                      <a:pt x="451079" y="409068"/>
                      <a:pt x="454547" y="412534"/>
                      <a:pt x="454547" y="416800"/>
                    </a:cubicBezTo>
                    <a:lnTo>
                      <a:pt x="454547" y="423021"/>
                    </a:lnTo>
                    <a:cubicBezTo>
                      <a:pt x="460329" y="423288"/>
                      <a:pt x="465043" y="423999"/>
                      <a:pt x="469046" y="425065"/>
                    </a:cubicBezTo>
                    <a:cubicBezTo>
                      <a:pt x="473849" y="426398"/>
                      <a:pt x="476784" y="431375"/>
                      <a:pt x="475539" y="436174"/>
                    </a:cubicBezTo>
                    <a:lnTo>
                      <a:pt x="475361" y="436797"/>
                    </a:lnTo>
                    <a:cubicBezTo>
                      <a:pt x="474827" y="439107"/>
                      <a:pt x="473315" y="440974"/>
                      <a:pt x="471269" y="442129"/>
                    </a:cubicBezTo>
                    <a:cubicBezTo>
                      <a:pt x="469224" y="443284"/>
                      <a:pt x="466822" y="443551"/>
                      <a:pt x="464510" y="442929"/>
                    </a:cubicBezTo>
                    <a:cubicBezTo>
                      <a:pt x="460685" y="441685"/>
                      <a:pt x="455971" y="440796"/>
                      <a:pt x="450100" y="440796"/>
                    </a:cubicBezTo>
                    <a:cubicBezTo>
                      <a:pt x="439782" y="440796"/>
                      <a:pt x="436491" y="445239"/>
                      <a:pt x="436491" y="449683"/>
                    </a:cubicBezTo>
                    <a:cubicBezTo>
                      <a:pt x="436491" y="454927"/>
                      <a:pt x="442006" y="458215"/>
                      <a:pt x="455526" y="463281"/>
                    </a:cubicBezTo>
                    <a:cubicBezTo>
                      <a:pt x="474472" y="469946"/>
                      <a:pt x="482032" y="478745"/>
                      <a:pt x="482032" y="492964"/>
                    </a:cubicBezTo>
                    <a:cubicBezTo>
                      <a:pt x="482032" y="507095"/>
                      <a:pt x="472070" y="519182"/>
                      <a:pt x="453747" y="522381"/>
                    </a:cubicBezTo>
                    <a:lnTo>
                      <a:pt x="453747" y="530735"/>
                    </a:lnTo>
                    <a:cubicBezTo>
                      <a:pt x="453747" y="535001"/>
                      <a:pt x="450278" y="538556"/>
                      <a:pt x="446009" y="538556"/>
                    </a:cubicBezTo>
                    <a:cubicBezTo>
                      <a:pt x="441650" y="538556"/>
                      <a:pt x="438270" y="535090"/>
                      <a:pt x="438270" y="530735"/>
                    </a:cubicBezTo>
                    <a:lnTo>
                      <a:pt x="438270" y="523448"/>
                    </a:lnTo>
                    <a:cubicBezTo>
                      <a:pt x="431777" y="523181"/>
                      <a:pt x="425373" y="521937"/>
                      <a:pt x="420036" y="520337"/>
                    </a:cubicBezTo>
                    <a:cubicBezTo>
                      <a:pt x="414966" y="518737"/>
                      <a:pt x="412031" y="513494"/>
                      <a:pt x="413365" y="508339"/>
                    </a:cubicBezTo>
                    <a:lnTo>
                      <a:pt x="413543" y="507806"/>
                    </a:lnTo>
                    <a:cubicBezTo>
                      <a:pt x="414077" y="505495"/>
                      <a:pt x="415589" y="503540"/>
                      <a:pt x="417724" y="502385"/>
                    </a:cubicBezTo>
                    <a:cubicBezTo>
                      <a:pt x="419858" y="501318"/>
                      <a:pt x="422260" y="501052"/>
                      <a:pt x="424572" y="501852"/>
                    </a:cubicBezTo>
                    <a:cubicBezTo>
                      <a:pt x="429820" y="503718"/>
                      <a:pt x="435869" y="505051"/>
                      <a:pt x="442362" y="505051"/>
                    </a:cubicBezTo>
                    <a:cubicBezTo>
                      <a:pt x="451345" y="505051"/>
                      <a:pt x="457572" y="501585"/>
                      <a:pt x="457572" y="495186"/>
                    </a:cubicBezTo>
                    <a:cubicBezTo>
                      <a:pt x="457572" y="489143"/>
                      <a:pt x="452502" y="485410"/>
                      <a:pt x="440761" y="481411"/>
                    </a:cubicBezTo>
                    <a:cubicBezTo>
                      <a:pt x="423772" y="475634"/>
                      <a:pt x="412209" y="467724"/>
                      <a:pt x="412209" y="452349"/>
                    </a:cubicBezTo>
                    <a:cubicBezTo>
                      <a:pt x="412209" y="438396"/>
                      <a:pt x="421993" y="427465"/>
                      <a:pt x="438982" y="424088"/>
                    </a:cubicBezTo>
                    <a:lnTo>
                      <a:pt x="438982" y="416800"/>
                    </a:lnTo>
                    <a:cubicBezTo>
                      <a:pt x="438982" y="412534"/>
                      <a:pt x="442451" y="409068"/>
                      <a:pt x="446809" y="409068"/>
                    </a:cubicBezTo>
                    <a:close/>
                    <a:moveTo>
                      <a:pt x="447093" y="399133"/>
                    </a:moveTo>
                    <a:cubicBezTo>
                      <a:pt x="405967" y="399133"/>
                      <a:pt x="372407" y="432629"/>
                      <a:pt x="372407" y="473767"/>
                    </a:cubicBezTo>
                    <a:cubicBezTo>
                      <a:pt x="372407" y="514905"/>
                      <a:pt x="405967" y="548402"/>
                      <a:pt x="447093" y="548402"/>
                    </a:cubicBezTo>
                    <a:cubicBezTo>
                      <a:pt x="488308" y="548402"/>
                      <a:pt x="521867" y="514905"/>
                      <a:pt x="521867" y="473767"/>
                    </a:cubicBezTo>
                    <a:cubicBezTo>
                      <a:pt x="521867" y="432629"/>
                      <a:pt x="488308" y="399133"/>
                      <a:pt x="447093" y="399133"/>
                    </a:cubicBezTo>
                    <a:close/>
                    <a:moveTo>
                      <a:pt x="165311" y="379995"/>
                    </a:moveTo>
                    <a:cubicBezTo>
                      <a:pt x="172698" y="379995"/>
                      <a:pt x="178927" y="385506"/>
                      <a:pt x="179728" y="392971"/>
                    </a:cubicBezTo>
                    <a:cubicBezTo>
                      <a:pt x="182042" y="414836"/>
                      <a:pt x="192721" y="434478"/>
                      <a:pt x="209808" y="448254"/>
                    </a:cubicBezTo>
                    <a:cubicBezTo>
                      <a:pt x="221644" y="457764"/>
                      <a:pt x="235528" y="463541"/>
                      <a:pt x="250212" y="465586"/>
                    </a:cubicBezTo>
                    <a:cubicBezTo>
                      <a:pt x="250212" y="465586"/>
                      <a:pt x="245050" y="447010"/>
                      <a:pt x="240778" y="433856"/>
                    </a:cubicBezTo>
                    <a:cubicBezTo>
                      <a:pt x="239977" y="431456"/>
                      <a:pt x="240155" y="428790"/>
                      <a:pt x="242024" y="427012"/>
                    </a:cubicBezTo>
                    <a:cubicBezTo>
                      <a:pt x="243982" y="425323"/>
                      <a:pt x="246830" y="425146"/>
                      <a:pt x="248966" y="426657"/>
                    </a:cubicBezTo>
                    <a:lnTo>
                      <a:pt x="316156" y="473851"/>
                    </a:lnTo>
                    <a:cubicBezTo>
                      <a:pt x="319538" y="476251"/>
                      <a:pt x="321496" y="480073"/>
                      <a:pt x="321407" y="484161"/>
                    </a:cubicBezTo>
                    <a:cubicBezTo>
                      <a:pt x="321229" y="488250"/>
                      <a:pt x="319004" y="491983"/>
                      <a:pt x="315622" y="494116"/>
                    </a:cubicBezTo>
                    <a:lnTo>
                      <a:pt x="245584" y="537133"/>
                    </a:lnTo>
                    <a:cubicBezTo>
                      <a:pt x="243448" y="538555"/>
                      <a:pt x="240511" y="538200"/>
                      <a:pt x="238731" y="536422"/>
                    </a:cubicBezTo>
                    <a:cubicBezTo>
                      <a:pt x="236862" y="534556"/>
                      <a:pt x="236862" y="531889"/>
                      <a:pt x="237841" y="529489"/>
                    </a:cubicBezTo>
                    <a:cubicBezTo>
                      <a:pt x="245940" y="509136"/>
                      <a:pt x="251013" y="495004"/>
                      <a:pt x="251013" y="495004"/>
                    </a:cubicBezTo>
                    <a:cubicBezTo>
                      <a:pt x="229387" y="492960"/>
                      <a:pt x="208918" y="484695"/>
                      <a:pt x="191653" y="470741"/>
                    </a:cubicBezTo>
                    <a:cubicBezTo>
                      <a:pt x="168515" y="452076"/>
                      <a:pt x="154009" y="425501"/>
                      <a:pt x="150894" y="395993"/>
                    </a:cubicBezTo>
                    <a:cubicBezTo>
                      <a:pt x="150093" y="387994"/>
                      <a:pt x="155878" y="380884"/>
                      <a:pt x="163798" y="380084"/>
                    </a:cubicBezTo>
                    <a:cubicBezTo>
                      <a:pt x="164332" y="379995"/>
                      <a:pt x="164866" y="379995"/>
                      <a:pt x="165311" y="379995"/>
                    </a:cubicBezTo>
                    <a:close/>
                    <a:moveTo>
                      <a:pt x="447093" y="360660"/>
                    </a:moveTo>
                    <a:cubicBezTo>
                      <a:pt x="509672" y="360660"/>
                      <a:pt x="560501" y="411394"/>
                      <a:pt x="560501" y="473767"/>
                    </a:cubicBezTo>
                    <a:cubicBezTo>
                      <a:pt x="560501" y="536140"/>
                      <a:pt x="509672" y="586963"/>
                      <a:pt x="447093" y="586963"/>
                    </a:cubicBezTo>
                    <a:cubicBezTo>
                      <a:pt x="384603" y="586963"/>
                      <a:pt x="333774" y="536140"/>
                      <a:pt x="333774" y="473767"/>
                    </a:cubicBezTo>
                    <a:cubicBezTo>
                      <a:pt x="333774" y="411394"/>
                      <a:pt x="384603" y="360660"/>
                      <a:pt x="447093" y="360660"/>
                    </a:cubicBezTo>
                    <a:close/>
                    <a:moveTo>
                      <a:pt x="99451" y="239217"/>
                    </a:moveTo>
                    <a:cubicBezTo>
                      <a:pt x="103101" y="239217"/>
                      <a:pt x="106128" y="242238"/>
                      <a:pt x="106128" y="245881"/>
                    </a:cubicBezTo>
                    <a:lnTo>
                      <a:pt x="106128" y="251213"/>
                    </a:lnTo>
                    <a:cubicBezTo>
                      <a:pt x="111024" y="251390"/>
                      <a:pt x="115119" y="252101"/>
                      <a:pt x="118502" y="252990"/>
                    </a:cubicBezTo>
                    <a:cubicBezTo>
                      <a:pt x="122685" y="254056"/>
                      <a:pt x="125178" y="258321"/>
                      <a:pt x="124110" y="262498"/>
                    </a:cubicBezTo>
                    <a:lnTo>
                      <a:pt x="123932" y="262942"/>
                    </a:lnTo>
                    <a:cubicBezTo>
                      <a:pt x="123398" y="264897"/>
                      <a:pt x="122151" y="266585"/>
                      <a:pt x="120371" y="267563"/>
                    </a:cubicBezTo>
                    <a:cubicBezTo>
                      <a:pt x="118680" y="268540"/>
                      <a:pt x="116632" y="268718"/>
                      <a:pt x="114674" y="268185"/>
                    </a:cubicBezTo>
                    <a:cubicBezTo>
                      <a:pt x="111380" y="267207"/>
                      <a:pt x="107285" y="266407"/>
                      <a:pt x="102300" y="266407"/>
                    </a:cubicBezTo>
                    <a:cubicBezTo>
                      <a:pt x="93487" y="266407"/>
                      <a:pt x="90639" y="270139"/>
                      <a:pt x="90639" y="273960"/>
                    </a:cubicBezTo>
                    <a:cubicBezTo>
                      <a:pt x="90639" y="278403"/>
                      <a:pt x="95357" y="281336"/>
                      <a:pt x="106929" y="285601"/>
                    </a:cubicBezTo>
                    <a:cubicBezTo>
                      <a:pt x="123131" y="291376"/>
                      <a:pt x="129629" y="298752"/>
                      <a:pt x="129629" y="311014"/>
                    </a:cubicBezTo>
                    <a:cubicBezTo>
                      <a:pt x="129629" y="323099"/>
                      <a:pt x="121083" y="333406"/>
                      <a:pt x="105416" y="336072"/>
                    </a:cubicBezTo>
                    <a:lnTo>
                      <a:pt x="105416" y="343270"/>
                    </a:lnTo>
                    <a:cubicBezTo>
                      <a:pt x="105416" y="346913"/>
                      <a:pt x="102478" y="349934"/>
                      <a:pt x="98828" y="349934"/>
                    </a:cubicBezTo>
                    <a:cubicBezTo>
                      <a:pt x="95090" y="349934"/>
                      <a:pt x="92152" y="346913"/>
                      <a:pt x="92152" y="343270"/>
                    </a:cubicBezTo>
                    <a:lnTo>
                      <a:pt x="92152" y="337049"/>
                    </a:lnTo>
                    <a:cubicBezTo>
                      <a:pt x="86544" y="336783"/>
                      <a:pt x="81113" y="335805"/>
                      <a:pt x="76573" y="334384"/>
                    </a:cubicBezTo>
                    <a:cubicBezTo>
                      <a:pt x="72212" y="333051"/>
                      <a:pt x="69719" y="328519"/>
                      <a:pt x="70876" y="324165"/>
                    </a:cubicBezTo>
                    <a:lnTo>
                      <a:pt x="70965" y="323632"/>
                    </a:lnTo>
                    <a:cubicBezTo>
                      <a:pt x="71499" y="321677"/>
                      <a:pt x="72835" y="319989"/>
                      <a:pt x="74615" y="319011"/>
                    </a:cubicBezTo>
                    <a:cubicBezTo>
                      <a:pt x="76395" y="318123"/>
                      <a:pt x="78532" y="317945"/>
                      <a:pt x="80401" y="318567"/>
                    </a:cubicBezTo>
                    <a:cubicBezTo>
                      <a:pt x="84941" y="320166"/>
                      <a:pt x="90193" y="321322"/>
                      <a:pt x="95713" y="321322"/>
                    </a:cubicBezTo>
                    <a:cubicBezTo>
                      <a:pt x="103368" y="321322"/>
                      <a:pt x="108709" y="318300"/>
                      <a:pt x="108709" y="312880"/>
                    </a:cubicBezTo>
                    <a:cubicBezTo>
                      <a:pt x="108709" y="307726"/>
                      <a:pt x="104348" y="304439"/>
                      <a:pt x="94288" y="301062"/>
                    </a:cubicBezTo>
                    <a:cubicBezTo>
                      <a:pt x="79778" y="296175"/>
                      <a:pt x="69897" y="289422"/>
                      <a:pt x="69897" y="276271"/>
                    </a:cubicBezTo>
                    <a:cubicBezTo>
                      <a:pt x="69897" y="264364"/>
                      <a:pt x="78265" y="254945"/>
                      <a:pt x="92775" y="252101"/>
                    </a:cubicBezTo>
                    <a:lnTo>
                      <a:pt x="92775" y="245881"/>
                    </a:lnTo>
                    <a:cubicBezTo>
                      <a:pt x="92775" y="242238"/>
                      <a:pt x="95802" y="239217"/>
                      <a:pt x="99451" y="239217"/>
                    </a:cubicBezTo>
                    <a:close/>
                    <a:moveTo>
                      <a:pt x="99699" y="233523"/>
                    </a:moveTo>
                    <a:cubicBezTo>
                      <a:pt x="65962" y="233523"/>
                      <a:pt x="38634" y="260894"/>
                      <a:pt x="38634" y="294575"/>
                    </a:cubicBezTo>
                    <a:cubicBezTo>
                      <a:pt x="38634" y="328256"/>
                      <a:pt x="65962" y="355628"/>
                      <a:pt x="99699" y="355628"/>
                    </a:cubicBezTo>
                    <a:cubicBezTo>
                      <a:pt x="133437" y="355628"/>
                      <a:pt x="160854" y="328256"/>
                      <a:pt x="160854" y="294575"/>
                    </a:cubicBezTo>
                    <a:cubicBezTo>
                      <a:pt x="160854" y="260894"/>
                      <a:pt x="133437" y="233523"/>
                      <a:pt x="99699" y="233523"/>
                    </a:cubicBezTo>
                    <a:close/>
                    <a:moveTo>
                      <a:pt x="99699" y="195043"/>
                    </a:moveTo>
                    <a:cubicBezTo>
                      <a:pt x="154712" y="195043"/>
                      <a:pt x="199488" y="239655"/>
                      <a:pt x="199488" y="294575"/>
                    </a:cubicBezTo>
                    <a:cubicBezTo>
                      <a:pt x="199488" y="349496"/>
                      <a:pt x="154712" y="394108"/>
                      <a:pt x="99699" y="394108"/>
                    </a:cubicBezTo>
                    <a:cubicBezTo>
                      <a:pt x="44776" y="394108"/>
                      <a:pt x="0" y="349496"/>
                      <a:pt x="0" y="294575"/>
                    </a:cubicBezTo>
                    <a:cubicBezTo>
                      <a:pt x="0" y="239655"/>
                      <a:pt x="44776" y="195043"/>
                      <a:pt x="99699" y="195043"/>
                    </a:cubicBezTo>
                    <a:close/>
                    <a:moveTo>
                      <a:pt x="245584" y="50676"/>
                    </a:moveTo>
                    <a:lnTo>
                      <a:pt x="315622" y="93675"/>
                    </a:lnTo>
                    <a:cubicBezTo>
                      <a:pt x="319004" y="95807"/>
                      <a:pt x="321229" y="99538"/>
                      <a:pt x="321407" y="103625"/>
                    </a:cubicBezTo>
                    <a:cubicBezTo>
                      <a:pt x="321496" y="107711"/>
                      <a:pt x="319538" y="111531"/>
                      <a:pt x="316156" y="113930"/>
                    </a:cubicBezTo>
                    <a:lnTo>
                      <a:pt x="248966" y="161104"/>
                    </a:lnTo>
                    <a:cubicBezTo>
                      <a:pt x="246830" y="162614"/>
                      <a:pt x="243982" y="162437"/>
                      <a:pt x="242024" y="160749"/>
                    </a:cubicBezTo>
                    <a:cubicBezTo>
                      <a:pt x="240155" y="159061"/>
                      <a:pt x="239977" y="156396"/>
                      <a:pt x="240778" y="153908"/>
                    </a:cubicBezTo>
                    <a:cubicBezTo>
                      <a:pt x="245050" y="140760"/>
                      <a:pt x="250212" y="122192"/>
                      <a:pt x="250212" y="122192"/>
                    </a:cubicBezTo>
                    <a:cubicBezTo>
                      <a:pt x="235528" y="124236"/>
                      <a:pt x="221644" y="130010"/>
                      <a:pt x="209808" y="139516"/>
                    </a:cubicBezTo>
                    <a:cubicBezTo>
                      <a:pt x="192721" y="153286"/>
                      <a:pt x="182042" y="173009"/>
                      <a:pt x="179728" y="194863"/>
                    </a:cubicBezTo>
                    <a:cubicBezTo>
                      <a:pt x="178927" y="202237"/>
                      <a:pt x="172698" y="207745"/>
                      <a:pt x="165311" y="207745"/>
                    </a:cubicBezTo>
                    <a:cubicBezTo>
                      <a:pt x="164866" y="207745"/>
                      <a:pt x="164332" y="207745"/>
                      <a:pt x="163798" y="207656"/>
                    </a:cubicBezTo>
                    <a:cubicBezTo>
                      <a:pt x="155878" y="206856"/>
                      <a:pt x="150093" y="199749"/>
                      <a:pt x="150894" y="191754"/>
                    </a:cubicBezTo>
                    <a:cubicBezTo>
                      <a:pt x="154009" y="162259"/>
                      <a:pt x="168515" y="135696"/>
                      <a:pt x="191653" y="117040"/>
                    </a:cubicBezTo>
                    <a:cubicBezTo>
                      <a:pt x="208918" y="103092"/>
                      <a:pt x="229387" y="94830"/>
                      <a:pt x="251013" y="92786"/>
                    </a:cubicBezTo>
                    <a:cubicBezTo>
                      <a:pt x="251013" y="92786"/>
                      <a:pt x="245940" y="78661"/>
                      <a:pt x="237841" y="58317"/>
                    </a:cubicBezTo>
                    <a:cubicBezTo>
                      <a:pt x="236862" y="55918"/>
                      <a:pt x="236862" y="53253"/>
                      <a:pt x="238731" y="51387"/>
                    </a:cubicBezTo>
                    <a:cubicBezTo>
                      <a:pt x="240511" y="49610"/>
                      <a:pt x="243448" y="49255"/>
                      <a:pt x="245584" y="50676"/>
                    </a:cubicBezTo>
                    <a:close/>
                    <a:moveTo>
                      <a:pt x="446809" y="48408"/>
                    </a:moveTo>
                    <a:cubicBezTo>
                      <a:pt x="451079" y="48408"/>
                      <a:pt x="454547" y="51874"/>
                      <a:pt x="454547" y="56140"/>
                    </a:cubicBezTo>
                    <a:lnTo>
                      <a:pt x="454547" y="62361"/>
                    </a:lnTo>
                    <a:cubicBezTo>
                      <a:pt x="460329" y="62628"/>
                      <a:pt x="465043" y="63427"/>
                      <a:pt x="469046" y="64494"/>
                    </a:cubicBezTo>
                    <a:cubicBezTo>
                      <a:pt x="473849" y="65738"/>
                      <a:pt x="476784" y="70715"/>
                      <a:pt x="475539" y="75603"/>
                    </a:cubicBezTo>
                    <a:lnTo>
                      <a:pt x="475272" y="76669"/>
                    </a:lnTo>
                    <a:cubicBezTo>
                      <a:pt x="474738" y="78891"/>
                      <a:pt x="473315" y="80669"/>
                      <a:pt x="471358" y="81735"/>
                    </a:cubicBezTo>
                    <a:cubicBezTo>
                      <a:pt x="469402" y="82802"/>
                      <a:pt x="467089" y="83068"/>
                      <a:pt x="465043" y="82446"/>
                    </a:cubicBezTo>
                    <a:cubicBezTo>
                      <a:pt x="461130" y="81202"/>
                      <a:pt x="456237" y="80136"/>
                      <a:pt x="450100" y="80136"/>
                    </a:cubicBezTo>
                    <a:cubicBezTo>
                      <a:pt x="439782" y="80136"/>
                      <a:pt x="436491" y="84579"/>
                      <a:pt x="436491" y="89023"/>
                    </a:cubicBezTo>
                    <a:cubicBezTo>
                      <a:pt x="436491" y="94266"/>
                      <a:pt x="442006" y="97555"/>
                      <a:pt x="455526" y="102709"/>
                    </a:cubicBezTo>
                    <a:cubicBezTo>
                      <a:pt x="474472" y="109375"/>
                      <a:pt x="482032" y="118084"/>
                      <a:pt x="482032" y="132393"/>
                    </a:cubicBezTo>
                    <a:cubicBezTo>
                      <a:pt x="482032" y="146435"/>
                      <a:pt x="472070" y="158522"/>
                      <a:pt x="453747" y="161721"/>
                    </a:cubicBezTo>
                    <a:lnTo>
                      <a:pt x="453747" y="170075"/>
                    </a:lnTo>
                    <a:cubicBezTo>
                      <a:pt x="453747" y="174430"/>
                      <a:pt x="450278" y="177896"/>
                      <a:pt x="446009" y="177896"/>
                    </a:cubicBezTo>
                    <a:cubicBezTo>
                      <a:pt x="441650" y="177896"/>
                      <a:pt x="438270" y="174430"/>
                      <a:pt x="438270" y="170164"/>
                    </a:cubicBezTo>
                    <a:lnTo>
                      <a:pt x="438270" y="162787"/>
                    </a:lnTo>
                    <a:cubicBezTo>
                      <a:pt x="431777" y="162521"/>
                      <a:pt x="425373" y="161365"/>
                      <a:pt x="420036" y="159677"/>
                    </a:cubicBezTo>
                    <a:cubicBezTo>
                      <a:pt x="414966" y="158077"/>
                      <a:pt x="412031" y="152834"/>
                      <a:pt x="413365" y="147679"/>
                    </a:cubicBezTo>
                    <a:lnTo>
                      <a:pt x="413543" y="147146"/>
                    </a:lnTo>
                    <a:cubicBezTo>
                      <a:pt x="414077" y="144835"/>
                      <a:pt x="415589" y="142880"/>
                      <a:pt x="417724" y="141725"/>
                    </a:cubicBezTo>
                    <a:cubicBezTo>
                      <a:pt x="419858" y="140658"/>
                      <a:pt x="422260" y="140480"/>
                      <a:pt x="424572" y="141191"/>
                    </a:cubicBezTo>
                    <a:cubicBezTo>
                      <a:pt x="429820" y="143147"/>
                      <a:pt x="435869" y="144391"/>
                      <a:pt x="442362" y="144391"/>
                    </a:cubicBezTo>
                    <a:cubicBezTo>
                      <a:pt x="451345" y="144391"/>
                      <a:pt x="457572" y="140925"/>
                      <a:pt x="457572" y="134526"/>
                    </a:cubicBezTo>
                    <a:cubicBezTo>
                      <a:pt x="457572" y="128571"/>
                      <a:pt x="452502" y="124750"/>
                      <a:pt x="440761" y="120751"/>
                    </a:cubicBezTo>
                    <a:cubicBezTo>
                      <a:pt x="423772" y="115063"/>
                      <a:pt x="412209" y="107153"/>
                      <a:pt x="412209" y="91689"/>
                    </a:cubicBezTo>
                    <a:cubicBezTo>
                      <a:pt x="412209" y="77736"/>
                      <a:pt x="421993" y="66805"/>
                      <a:pt x="438982" y="63516"/>
                    </a:cubicBezTo>
                    <a:lnTo>
                      <a:pt x="438982" y="56140"/>
                    </a:lnTo>
                    <a:cubicBezTo>
                      <a:pt x="438982" y="51874"/>
                      <a:pt x="442451" y="48408"/>
                      <a:pt x="446809" y="48408"/>
                    </a:cubicBezTo>
                    <a:close/>
                    <a:moveTo>
                      <a:pt x="447093" y="38573"/>
                    </a:moveTo>
                    <a:cubicBezTo>
                      <a:pt x="405967" y="38573"/>
                      <a:pt x="372407" y="71992"/>
                      <a:pt x="372407" y="113142"/>
                    </a:cubicBezTo>
                    <a:cubicBezTo>
                      <a:pt x="372407" y="154382"/>
                      <a:pt x="405967" y="187801"/>
                      <a:pt x="447093" y="187801"/>
                    </a:cubicBezTo>
                    <a:cubicBezTo>
                      <a:pt x="488308" y="187801"/>
                      <a:pt x="521867" y="154382"/>
                      <a:pt x="521867" y="113142"/>
                    </a:cubicBezTo>
                    <a:cubicBezTo>
                      <a:pt x="521867" y="71992"/>
                      <a:pt x="488308" y="38573"/>
                      <a:pt x="447093" y="38573"/>
                    </a:cubicBezTo>
                    <a:close/>
                    <a:moveTo>
                      <a:pt x="447093" y="0"/>
                    </a:moveTo>
                    <a:cubicBezTo>
                      <a:pt x="509672" y="0"/>
                      <a:pt x="560501" y="50750"/>
                      <a:pt x="560501" y="113231"/>
                    </a:cubicBezTo>
                    <a:cubicBezTo>
                      <a:pt x="560501" y="175624"/>
                      <a:pt x="509672" y="226374"/>
                      <a:pt x="447093" y="226374"/>
                    </a:cubicBezTo>
                    <a:cubicBezTo>
                      <a:pt x="384603" y="226374"/>
                      <a:pt x="333774" y="175624"/>
                      <a:pt x="333774" y="113231"/>
                    </a:cubicBezTo>
                    <a:cubicBezTo>
                      <a:pt x="333774" y="50750"/>
                      <a:pt x="384603" y="0"/>
                      <a:pt x="4470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DD2264CD-7681-68AD-5404-B24DCCC3CC10}"/>
                </a:ext>
              </a:extLst>
            </p:cNvPr>
            <p:cNvGrpSpPr/>
            <p:nvPr/>
          </p:nvGrpSpPr>
          <p:grpSpPr>
            <a:xfrm>
              <a:off x="8421292" y="2808286"/>
              <a:ext cx="2533650" cy="1841676"/>
              <a:chOff x="8465344" y="2867816"/>
              <a:chExt cx="2533650" cy="1841676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0DE5DB2-2B51-383E-022E-0CB267D004DA}"/>
                  </a:ext>
                </a:extLst>
              </p:cNvPr>
              <p:cNvSpPr txBox="1"/>
              <p:nvPr/>
            </p:nvSpPr>
            <p:spPr bwMode="auto">
              <a:xfrm>
                <a:off x="8465344" y="2867816"/>
                <a:ext cx="253365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i="1" dirty="0">
                    <a:cs typeface="+mn-ea"/>
                    <a:sym typeface="+mn-lt"/>
                  </a:rPr>
                  <a:t>通过阴影偏移和</a:t>
                </a:r>
                <a:r>
                  <a:rPr lang="en-US" altLang="zh-CN" i="1" dirty="0">
                    <a:cs typeface="+mn-ea"/>
                    <a:sym typeface="+mn-lt"/>
                  </a:rPr>
                  <a:t>PCF</a:t>
                </a:r>
                <a:r>
                  <a:rPr lang="zh-CN" altLang="en-US" i="1" dirty="0">
                    <a:cs typeface="+mn-ea"/>
                    <a:sym typeface="+mn-lt"/>
                  </a:rPr>
                  <a:t>优化阴影效果</a:t>
                </a:r>
                <a:endParaRPr lang="en-US" altLang="zh-CN" i="1" dirty="0">
                  <a:cs typeface="+mn-ea"/>
                  <a:sym typeface="+mn-lt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742EE21-2B56-29B6-A8C8-65E96B1C2FCF}"/>
                  </a:ext>
                </a:extLst>
              </p:cNvPr>
              <p:cNvSpPr/>
              <p:nvPr/>
            </p:nvSpPr>
            <p:spPr bwMode="auto">
              <a:xfrm>
                <a:off x="8465344" y="3414348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endParaRPr lang="en-US" altLang="zh-CN" sz="1100" dirty="0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A1AE808-BA78-8A70-B67A-80F544DDDFDC}"/>
                  </a:ext>
                </a:extLst>
              </p:cNvPr>
              <p:cNvSpPr/>
              <p:nvPr/>
            </p:nvSpPr>
            <p:spPr bwMode="auto">
              <a:xfrm>
                <a:off x="8465344" y="4061699"/>
                <a:ext cx="2533650" cy="647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40000"/>
                  </a:lnSpc>
                </a:pPr>
                <a:endParaRPr lang="en-US" altLang="zh-CN" sz="110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E302FD9-20EC-572C-0B73-C51D23988FFF}"/>
              </a:ext>
            </a:extLst>
          </p:cNvPr>
          <p:cNvSpPr txBox="1"/>
          <p:nvPr/>
        </p:nvSpPr>
        <p:spPr>
          <a:xfrm>
            <a:off x="2562226" y="4222712"/>
            <a:ext cx="17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（反射图）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5179CC-CA29-0DEE-04A4-D32197DD64AD}"/>
              </a:ext>
            </a:extLst>
          </p:cNvPr>
          <p:cNvSpPr txBox="1"/>
          <p:nvPr/>
        </p:nvSpPr>
        <p:spPr>
          <a:xfrm>
            <a:off x="8077201" y="4324874"/>
            <a:ext cx="125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（阴影图）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F9311F-9062-ED45-9F62-A6E14ADC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73" y="3503885"/>
            <a:ext cx="3351628" cy="28068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DCE362-9947-2EF9-85EC-435351DAD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037" y="3354818"/>
            <a:ext cx="4857786" cy="29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6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787422" y="3260003"/>
            <a:ext cx="5419185" cy="895350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运动系统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CA1E61-840C-49E7-B71A-0C522327A215}"/>
              </a:ext>
            </a:extLst>
          </p:cNvPr>
          <p:cNvSpPr txBox="1"/>
          <p:nvPr/>
        </p:nvSpPr>
        <p:spPr>
          <a:xfrm>
            <a:off x="5806473" y="2500188"/>
            <a:ext cx="1036358" cy="901075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4"/>
                </a:solidFill>
                <a:cs typeface="+mn-ea"/>
                <a:sym typeface="+mn-lt"/>
              </a:rPr>
              <a:t>/04</a:t>
            </a:r>
            <a:endParaRPr lang="zh-CN" altLang="en-US" spc="1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0182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BB06B6A-A61B-4B56-AFF1-924B53847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RaceCar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43E12-4363-4EC0-A5C2-2AA88BC9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pPr/>
              <a:t>12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633EF4F-4AB1-431E-9CB1-A1D517E86631}"/>
              </a:ext>
            </a:extLst>
          </p:cNvPr>
          <p:cNvGrpSpPr>
            <a:grpSpLocks noChangeAspect="1"/>
          </p:cNvGrpSpPr>
          <p:nvPr/>
        </p:nvGrpSpPr>
        <p:grpSpPr>
          <a:xfrm>
            <a:off x="673099" y="1123950"/>
            <a:ext cx="10845801" cy="5022850"/>
            <a:chOff x="673099" y="1123950"/>
            <a:chExt cx="10845801" cy="5022850"/>
          </a:xfrm>
        </p:grpSpPr>
        <p:sp>
          <p:nvSpPr>
            <p:cNvPr id="6" name="形状 5">
              <a:extLst>
                <a:ext uri="{FF2B5EF4-FFF2-40B4-BE49-F238E27FC236}">
                  <a16:creationId xmlns:a16="http://schemas.microsoft.com/office/drawing/2014/main" id="{F96CBDF7-DDB5-456F-8AA4-2357D60658C0}"/>
                </a:ext>
              </a:extLst>
            </p:cNvPr>
            <p:cNvSpPr/>
            <p:nvPr/>
          </p:nvSpPr>
          <p:spPr>
            <a:xfrm>
              <a:off x="1593202" y="1504950"/>
              <a:ext cx="9925698" cy="3750287"/>
            </a:xfrm>
            <a:prstGeom prst="swooshArrow">
              <a:avLst>
                <a:gd name="adj1" fmla="val 25000"/>
                <a:gd name="adj2" fmla="val 25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wrap="square" lIns="91440" tIns="45720" rIns="91440" bIns="45720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4B4F0A4-0114-4DBC-BE15-F5C6AD1C2097}"/>
                </a:ext>
              </a:extLst>
            </p:cNvPr>
            <p:cNvGrpSpPr/>
            <p:nvPr/>
          </p:nvGrpSpPr>
          <p:grpSpPr>
            <a:xfrm>
              <a:off x="892560" y="4751531"/>
              <a:ext cx="920407" cy="1395269"/>
              <a:chOff x="2222287" y="4786374"/>
              <a:chExt cx="920407" cy="1395269"/>
            </a:xfrm>
          </p:grpSpPr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15ADBA82-B424-4CBE-964E-F1FB71BC1367}"/>
                  </a:ext>
                </a:extLst>
              </p:cNvPr>
              <p:cNvSpPr/>
              <p:nvPr/>
            </p:nvSpPr>
            <p:spPr bwMode="auto">
              <a:xfrm rot="2558348">
                <a:off x="2306288" y="4786374"/>
                <a:ext cx="836406" cy="1395269"/>
              </a:xfrm>
              <a:custGeom>
                <a:avLst/>
                <a:gdLst>
                  <a:gd name="T0" fmla="*/ 50 w 184"/>
                  <a:gd name="T1" fmla="*/ 310 h 310"/>
                  <a:gd name="T2" fmla="*/ 32 w 184"/>
                  <a:gd name="T3" fmla="*/ 282 h 310"/>
                  <a:gd name="T4" fmla="*/ 10 w 184"/>
                  <a:gd name="T5" fmla="*/ 199 h 310"/>
                  <a:gd name="T6" fmla="*/ 39 w 184"/>
                  <a:gd name="T7" fmla="*/ 171 h 310"/>
                  <a:gd name="T8" fmla="*/ 30 w 184"/>
                  <a:gd name="T9" fmla="*/ 116 h 310"/>
                  <a:gd name="T10" fmla="*/ 36 w 184"/>
                  <a:gd name="T11" fmla="*/ 73 h 310"/>
                  <a:gd name="T12" fmla="*/ 36 w 184"/>
                  <a:gd name="T13" fmla="*/ 72 h 310"/>
                  <a:gd name="T14" fmla="*/ 92 w 184"/>
                  <a:gd name="T15" fmla="*/ 0 h 310"/>
                  <a:gd name="T16" fmla="*/ 148 w 184"/>
                  <a:gd name="T17" fmla="*/ 72 h 310"/>
                  <a:gd name="T18" fmla="*/ 148 w 184"/>
                  <a:gd name="T19" fmla="*/ 73 h 310"/>
                  <a:gd name="T20" fmla="*/ 155 w 184"/>
                  <a:gd name="T21" fmla="*/ 116 h 310"/>
                  <a:gd name="T22" fmla="*/ 145 w 184"/>
                  <a:gd name="T23" fmla="*/ 171 h 310"/>
                  <a:gd name="T24" fmla="*/ 174 w 184"/>
                  <a:gd name="T25" fmla="*/ 199 h 310"/>
                  <a:gd name="T26" fmla="*/ 153 w 184"/>
                  <a:gd name="T27" fmla="*/ 282 h 310"/>
                  <a:gd name="T28" fmla="*/ 134 w 184"/>
                  <a:gd name="T29" fmla="*/ 310 h 310"/>
                  <a:gd name="T30" fmla="*/ 134 w 184"/>
                  <a:gd name="T31" fmla="*/ 276 h 310"/>
                  <a:gd name="T32" fmla="*/ 118 w 184"/>
                  <a:gd name="T33" fmla="*/ 239 h 310"/>
                  <a:gd name="T34" fmla="*/ 118 w 184"/>
                  <a:gd name="T35" fmla="*/ 240 h 310"/>
                  <a:gd name="T36" fmla="*/ 115 w 184"/>
                  <a:gd name="T37" fmla="*/ 246 h 310"/>
                  <a:gd name="T38" fmla="*/ 108 w 184"/>
                  <a:gd name="T39" fmla="*/ 245 h 310"/>
                  <a:gd name="T40" fmla="*/ 76 w 184"/>
                  <a:gd name="T41" fmla="*/ 245 h 310"/>
                  <a:gd name="T42" fmla="*/ 69 w 184"/>
                  <a:gd name="T43" fmla="*/ 246 h 310"/>
                  <a:gd name="T44" fmla="*/ 66 w 184"/>
                  <a:gd name="T45" fmla="*/ 240 h 310"/>
                  <a:gd name="T46" fmla="*/ 66 w 184"/>
                  <a:gd name="T47" fmla="*/ 239 h 310"/>
                  <a:gd name="T48" fmla="*/ 50 w 184"/>
                  <a:gd name="T49" fmla="*/ 276 h 310"/>
                  <a:gd name="T50" fmla="*/ 50 w 184"/>
                  <a:gd name="T51" fmla="*/ 310 h 310"/>
                  <a:gd name="T52" fmla="*/ 55 w 184"/>
                  <a:gd name="T53" fmla="*/ 79 h 310"/>
                  <a:gd name="T54" fmla="*/ 50 w 184"/>
                  <a:gd name="T55" fmla="*/ 116 h 310"/>
                  <a:gd name="T56" fmla="*/ 61 w 184"/>
                  <a:gd name="T57" fmla="*/ 174 h 310"/>
                  <a:gd name="T58" fmla="*/ 64 w 184"/>
                  <a:gd name="T59" fmla="*/ 184 h 310"/>
                  <a:gd name="T60" fmla="*/ 54 w 184"/>
                  <a:gd name="T61" fmla="*/ 187 h 310"/>
                  <a:gd name="T62" fmla="*/ 29 w 184"/>
                  <a:gd name="T63" fmla="*/ 205 h 310"/>
                  <a:gd name="T64" fmla="*/ 36 w 184"/>
                  <a:gd name="T65" fmla="*/ 247 h 310"/>
                  <a:gd name="T66" fmla="*/ 65 w 184"/>
                  <a:gd name="T67" fmla="*/ 215 h 310"/>
                  <a:gd name="T68" fmla="*/ 74 w 184"/>
                  <a:gd name="T69" fmla="*/ 209 h 310"/>
                  <a:gd name="T70" fmla="*/ 79 w 184"/>
                  <a:gd name="T71" fmla="*/ 219 h 310"/>
                  <a:gd name="T72" fmla="*/ 82 w 184"/>
                  <a:gd name="T73" fmla="*/ 225 h 310"/>
                  <a:gd name="T74" fmla="*/ 103 w 184"/>
                  <a:gd name="T75" fmla="*/ 225 h 310"/>
                  <a:gd name="T76" fmla="*/ 105 w 184"/>
                  <a:gd name="T77" fmla="*/ 219 h 310"/>
                  <a:gd name="T78" fmla="*/ 110 w 184"/>
                  <a:gd name="T79" fmla="*/ 209 h 310"/>
                  <a:gd name="T80" fmla="*/ 120 w 184"/>
                  <a:gd name="T81" fmla="*/ 215 h 310"/>
                  <a:gd name="T82" fmla="*/ 148 w 184"/>
                  <a:gd name="T83" fmla="*/ 247 h 310"/>
                  <a:gd name="T84" fmla="*/ 155 w 184"/>
                  <a:gd name="T85" fmla="*/ 205 h 310"/>
                  <a:gd name="T86" fmla="*/ 130 w 184"/>
                  <a:gd name="T87" fmla="*/ 187 h 310"/>
                  <a:gd name="T88" fmla="*/ 120 w 184"/>
                  <a:gd name="T89" fmla="*/ 184 h 310"/>
                  <a:gd name="T90" fmla="*/ 123 w 184"/>
                  <a:gd name="T91" fmla="*/ 174 h 310"/>
                  <a:gd name="T92" fmla="*/ 135 w 184"/>
                  <a:gd name="T93" fmla="*/ 116 h 310"/>
                  <a:gd name="T94" fmla="*/ 129 w 184"/>
                  <a:gd name="T95" fmla="*/ 79 h 310"/>
                  <a:gd name="T96" fmla="*/ 92 w 184"/>
                  <a:gd name="T97" fmla="*/ 21 h 310"/>
                  <a:gd name="T98" fmla="*/ 55 w 184"/>
                  <a:gd name="T99" fmla="*/ 7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4" h="310">
                    <a:moveTo>
                      <a:pt x="50" y="310"/>
                    </a:moveTo>
                    <a:cubicBezTo>
                      <a:pt x="32" y="282"/>
                      <a:pt x="32" y="282"/>
                      <a:pt x="32" y="282"/>
                    </a:cubicBezTo>
                    <a:cubicBezTo>
                      <a:pt x="28" y="276"/>
                      <a:pt x="0" y="230"/>
                      <a:pt x="10" y="199"/>
                    </a:cubicBezTo>
                    <a:cubicBezTo>
                      <a:pt x="14" y="187"/>
                      <a:pt x="24" y="178"/>
                      <a:pt x="39" y="171"/>
                    </a:cubicBezTo>
                    <a:cubicBezTo>
                      <a:pt x="33" y="151"/>
                      <a:pt x="30" y="132"/>
                      <a:pt x="30" y="116"/>
                    </a:cubicBezTo>
                    <a:cubicBezTo>
                      <a:pt x="30" y="102"/>
                      <a:pt x="32" y="87"/>
                      <a:pt x="36" y="73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50" y="35"/>
                      <a:pt x="77" y="0"/>
                      <a:pt x="92" y="0"/>
                    </a:cubicBezTo>
                    <a:cubicBezTo>
                      <a:pt x="107" y="0"/>
                      <a:pt x="134" y="35"/>
                      <a:pt x="148" y="72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52" y="87"/>
                      <a:pt x="155" y="102"/>
                      <a:pt x="155" y="116"/>
                    </a:cubicBezTo>
                    <a:cubicBezTo>
                      <a:pt x="155" y="132"/>
                      <a:pt x="152" y="151"/>
                      <a:pt x="145" y="171"/>
                    </a:cubicBezTo>
                    <a:cubicBezTo>
                      <a:pt x="160" y="178"/>
                      <a:pt x="170" y="187"/>
                      <a:pt x="174" y="199"/>
                    </a:cubicBezTo>
                    <a:cubicBezTo>
                      <a:pt x="184" y="230"/>
                      <a:pt x="156" y="276"/>
                      <a:pt x="153" y="282"/>
                    </a:cubicBezTo>
                    <a:cubicBezTo>
                      <a:pt x="134" y="310"/>
                      <a:pt x="134" y="310"/>
                      <a:pt x="134" y="310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134" y="262"/>
                      <a:pt x="128" y="248"/>
                      <a:pt x="118" y="239"/>
                    </a:cubicBezTo>
                    <a:cubicBezTo>
                      <a:pt x="118" y="239"/>
                      <a:pt x="118" y="239"/>
                      <a:pt x="118" y="240"/>
                    </a:cubicBezTo>
                    <a:cubicBezTo>
                      <a:pt x="115" y="246"/>
                      <a:pt x="115" y="246"/>
                      <a:pt x="115" y="246"/>
                    </a:cubicBezTo>
                    <a:cubicBezTo>
                      <a:pt x="108" y="245"/>
                      <a:pt x="108" y="245"/>
                      <a:pt x="108" y="245"/>
                    </a:cubicBezTo>
                    <a:cubicBezTo>
                      <a:pt x="98" y="245"/>
                      <a:pt x="87" y="245"/>
                      <a:pt x="76" y="245"/>
                    </a:cubicBezTo>
                    <a:cubicBezTo>
                      <a:pt x="69" y="246"/>
                      <a:pt x="69" y="246"/>
                      <a:pt x="69" y="246"/>
                    </a:cubicBez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9"/>
                      <a:pt x="66" y="239"/>
                      <a:pt x="66" y="239"/>
                    </a:cubicBezTo>
                    <a:cubicBezTo>
                      <a:pt x="56" y="249"/>
                      <a:pt x="50" y="262"/>
                      <a:pt x="50" y="276"/>
                    </a:cubicBezTo>
                    <a:lnTo>
                      <a:pt x="50" y="310"/>
                    </a:lnTo>
                    <a:close/>
                    <a:moveTo>
                      <a:pt x="55" y="79"/>
                    </a:moveTo>
                    <a:cubicBezTo>
                      <a:pt x="52" y="91"/>
                      <a:pt x="50" y="104"/>
                      <a:pt x="50" y="116"/>
                    </a:cubicBezTo>
                    <a:cubicBezTo>
                      <a:pt x="50" y="132"/>
                      <a:pt x="53" y="152"/>
                      <a:pt x="61" y="174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4" y="187"/>
                      <a:pt x="54" y="187"/>
                      <a:pt x="54" y="187"/>
                    </a:cubicBezTo>
                    <a:cubicBezTo>
                      <a:pt x="45" y="190"/>
                      <a:pt x="33" y="196"/>
                      <a:pt x="29" y="205"/>
                    </a:cubicBezTo>
                    <a:cubicBezTo>
                      <a:pt x="26" y="216"/>
                      <a:pt x="30" y="233"/>
                      <a:pt x="36" y="247"/>
                    </a:cubicBezTo>
                    <a:cubicBezTo>
                      <a:pt x="42" y="234"/>
                      <a:pt x="52" y="223"/>
                      <a:pt x="65" y="215"/>
                    </a:cubicBezTo>
                    <a:cubicBezTo>
                      <a:pt x="74" y="209"/>
                      <a:pt x="74" y="209"/>
                      <a:pt x="74" y="209"/>
                    </a:cubicBezTo>
                    <a:cubicBezTo>
                      <a:pt x="79" y="219"/>
                      <a:pt x="79" y="219"/>
                      <a:pt x="79" y="219"/>
                    </a:cubicBezTo>
                    <a:cubicBezTo>
                      <a:pt x="80" y="221"/>
                      <a:pt x="81" y="223"/>
                      <a:pt x="82" y="225"/>
                    </a:cubicBezTo>
                    <a:cubicBezTo>
                      <a:pt x="89" y="225"/>
                      <a:pt x="96" y="225"/>
                      <a:pt x="103" y="225"/>
                    </a:cubicBezTo>
                    <a:cubicBezTo>
                      <a:pt x="104" y="223"/>
                      <a:pt x="105" y="221"/>
                      <a:pt x="105" y="219"/>
                    </a:cubicBezTo>
                    <a:cubicBezTo>
                      <a:pt x="110" y="209"/>
                      <a:pt x="110" y="209"/>
                      <a:pt x="110" y="209"/>
                    </a:cubicBezTo>
                    <a:cubicBezTo>
                      <a:pt x="120" y="215"/>
                      <a:pt x="120" y="215"/>
                      <a:pt x="120" y="215"/>
                    </a:cubicBezTo>
                    <a:cubicBezTo>
                      <a:pt x="133" y="223"/>
                      <a:pt x="142" y="234"/>
                      <a:pt x="148" y="247"/>
                    </a:cubicBezTo>
                    <a:cubicBezTo>
                      <a:pt x="154" y="233"/>
                      <a:pt x="159" y="216"/>
                      <a:pt x="155" y="205"/>
                    </a:cubicBezTo>
                    <a:cubicBezTo>
                      <a:pt x="152" y="196"/>
                      <a:pt x="140" y="190"/>
                      <a:pt x="130" y="187"/>
                    </a:cubicBezTo>
                    <a:cubicBezTo>
                      <a:pt x="120" y="184"/>
                      <a:pt x="120" y="184"/>
                      <a:pt x="120" y="184"/>
                    </a:cubicBezTo>
                    <a:cubicBezTo>
                      <a:pt x="123" y="174"/>
                      <a:pt x="123" y="174"/>
                      <a:pt x="123" y="174"/>
                    </a:cubicBezTo>
                    <a:cubicBezTo>
                      <a:pt x="131" y="152"/>
                      <a:pt x="135" y="132"/>
                      <a:pt x="135" y="116"/>
                    </a:cubicBezTo>
                    <a:cubicBezTo>
                      <a:pt x="135" y="104"/>
                      <a:pt x="133" y="91"/>
                      <a:pt x="129" y="79"/>
                    </a:cubicBezTo>
                    <a:cubicBezTo>
                      <a:pt x="117" y="47"/>
                      <a:pt x="99" y="26"/>
                      <a:pt x="92" y="21"/>
                    </a:cubicBezTo>
                    <a:cubicBezTo>
                      <a:pt x="85" y="26"/>
                      <a:pt x="67" y="47"/>
                      <a:pt x="55" y="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87D11104-2C93-4379-B5F7-E8B34D12442F}"/>
                  </a:ext>
                </a:extLst>
              </p:cNvPr>
              <p:cNvSpPr/>
              <p:nvPr/>
            </p:nvSpPr>
            <p:spPr bwMode="auto">
              <a:xfrm rot="2558348">
                <a:off x="2676251" y="5233614"/>
                <a:ext cx="290760" cy="286983"/>
              </a:xfrm>
              <a:custGeom>
                <a:avLst/>
                <a:gdLst>
                  <a:gd name="T0" fmla="*/ 32 w 64"/>
                  <a:gd name="T1" fmla="*/ 64 h 64"/>
                  <a:gd name="T2" fmla="*/ 0 w 64"/>
                  <a:gd name="T3" fmla="*/ 32 h 64"/>
                  <a:gd name="T4" fmla="*/ 32 w 64"/>
                  <a:gd name="T5" fmla="*/ 0 h 64"/>
                  <a:gd name="T6" fmla="*/ 64 w 64"/>
                  <a:gd name="T7" fmla="*/ 32 h 64"/>
                  <a:gd name="T8" fmla="*/ 32 w 64"/>
                  <a:gd name="T9" fmla="*/ 64 h 64"/>
                  <a:gd name="T10" fmla="*/ 32 w 64"/>
                  <a:gd name="T11" fmla="*/ 12 h 64"/>
                  <a:gd name="T12" fmla="*/ 12 w 64"/>
                  <a:gd name="T13" fmla="*/ 32 h 64"/>
                  <a:gd name="T14" fmla="*/ 32 w 64"/>
                  <a:gd name="T15" fmla="*/ 52 h 64"/>
                  <a:gd name="T16" fmla="*/ 52 w 64"/>
                  <a:gd name="T17" fmla="*/ 32 h 64"/>
                  <a:gd name="T18" fmla="*/ 32 w 64"/>
                  <a:gd name="T19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14" y="64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0"/>
                      <a:pt x="50" y="64"/>
                      <a:pt x="32" y="64"/>
                    </a:cubicBezTo>
                    <a:close/>
                    <a:moveTo>
                      <a:pt x="32" y="12"/>
                    </a:moveTo>
                    <a:cubicBezTo>
                      <a:pt x="21" y="12"/>
                      <a:pt x="12" y="21"/>
                      <a:pt x="12" y="32"/>
                    </a:cubicBezTo>
                    <a:cubicBezTo>
                      <a:pt x="12" y="43"/>
                      <a:pt x="21" y="52"/>
                      <a:pt x="32" y="52"/>
                    </a:cubicBezTo>
                    <a:cubicBezTo>
                      <a:pt x="43" y="52"/>
                      <a:pt x="52" y="43"/>
                      <a:pt x="52" y="32"/>
                    </a:cubicBezTo>
                    <a:cubicBezTo>
                      <a:pt x="52" y="21"/>
                      <a:pt x="43" y="12"/>
                      <a:pt x="32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337F9012-1107-402F-B9D1-5B3F55C1566D}"/>
                  </a:ext>
                </a:extLst>
              </p:cNvPr>
              <p:cNvSpPr/>
              <p:nvPr/>
            </p:nvSpPr>
            <p:spPr bwMode="auto">
              <a:xfrm rot="2558348">
                <a:off x="2222287" y="5674661"/>
                <a:ext cx="268103" cy="426698"/>
              </a:xfrm>
              <a:custGeom>
                <a:avLst/>
                <a:gdLst>
                  <a:gd name="T0" fmla="*/ 29 w 59"/>
                  <a:gd name="T1" fmla="*/ 95 h 95"/>
                  <a:gd name="T2" fmla="*/ 24 w 59"/>
                  <a:gd name="T3" fmla="*/ 85 h 95"/>
                  <a:gd name="T4" fmla="*/ 0 w 59"/>
                  <a:gd name="T5" fmla="*/ 26 h 95"/>
                  <a:gd name="T6" fmla="*/ 29 w 59"/>
                  <a:gd name="T7" fmla="*/ 0 h 95"/>
                  <a:gd name="T8" fmla="*/ 59 w 59"/>
                  <a:gd name="T9" fmla="*/ 26 h 95"/>
                  <a:gd name="T10" fmla="*/ 34 w 59"/>
                  <a:gd name="T11" fmla="*/ 85 h 95"/>
                  <a:gd name="T12" fmla="*/ 29 w 59"/>
                  <a:gd name="T13" fmla="*/ 95 h 95"/>
                  <a:gd name="T14" fmla="*/ 29 w 59"/>
                  <a:gd name="T15" fmla="*/ 12 h 95"/>
                  <a:gd name="T16" fmla="*/ 12 w 59"/>
                  <a:gd name="T17" fmla="*/ 26 h 95"/>
                  <a:gd name="T18" fmla="*/ 29 w 59"/>
                  <a:gd name="T19" fmla="*/ 69 h 95"/>
                  <a:gd name="T20" fmla="*/ 47 w 59"/>
                  <a:gd name="T21" fmla="*/ 26 h 95"/>
                  <a:gd name="T22" fmla="*/ 29 w 59"/>
                  <a:gd name="T23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95">
                    <a:moveTo>
                      <a:pt x="29" y="95"/>
                    </a:moveTo>
                    <a:cubicBezTo>
                      <a:pt x="24" y="85"/>
                      <a:pt x="24" y="85"/>
                      <a:pt x="24" y="85"/>
                    </a:cubicBezTo>
                    <a:cubicBezTo>
                      <a:pt x="20" y="77"/>
                      <a:pt x="0" y="38"/>
                      <a:pt x="0" y="26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9" y="12"/>
                      <a:pt x="59" y="26"/>
                    </a:cubicBezTo>
                    <a:cubicBezTo>
                      <a:pt x="59" y="38"/>
                      <a:pt x="39" y="77"/>
                      <a:pt x="34" y="85"/>
                    </a:cubicBezTo>
                    <a:lnTo>
                      <a:pt x="29" y="95"/>
                    </a:lnTo>
                    <a:close/>
                    <a:moveTo>
                      <a:pt x="29" y="12"/>
                    </a:moveTo>
                    <a:cubicBezTo>
                      <a:pt x="19" y="12"/>
                      <a:pt x="12" y="18"/>
                      <a:pt x="12" y="26"/>
                    </a:cubicBezTo>
                    <a:cubicBezTo>
                      <a:pt x="12" y="31"/>
                      <a:pt x="20" y="50"/>
                      <a:pt x="29" y="69"/>
                    </a:cubicBezTo>
                    <a:cubicBezTo>
                      <a:pt x="38" y="50"/>
                      <a:pt x="47" y="31"/>
                      <a:pt x="47" y="26"/>
                    </a:cubicBezTo>
                    <a:cubicBezTo>
                      <a:pt x="47" y="18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id-ID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F74D1A8-8B49-4DFB-86B9-B592C5E15585}"/>
                </a:ext>
              </a:extLst>
            </p:cNvPr>
            <p:cNvGrpSpPr/>
            <p:nvPr/>
          </p:nvGrpSpPr>
          <p:grpSpPr>
            <a:xfrm>
              <a:off x="2878456" y="4120888"/>
              <a:ext cx="1854722" cy="1772492"/>
              <a:chOff x="2878590" y="4117712"/>
              <a:chExt cx="1862985" cy="1772492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AA82531-43B4-486C-AF51-F8F610E718A3}"/>
                  </a:ext>
                </a:extLst>
              </p:cNvPr>
              <p:cNvSpPr/>
              <p:nvPr/>
            </p:nvSpPr>
            <p:spPr bwMode="auto">
              <a:xfrm>
                <a:off x="2878590" y="4117712"/>
                <a:ext cx="1862985" cy="4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>
                    <a:cs typeface="+mn-ea"/>
                    <a:sym typeface="+mn-lt"/>
                  </a:rPr>
                  <a:t>恒定功率加速曲线</a:t>
                </a:r>
                <a:endParaRPr lang="en-US" altLang="zh-CN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BF56EA0-866A-4236-9989-57AF7C2C7228}"/>
                  </a:ext>
                </a:extLst>
              </p:cNvPr>
              <p:cNvSpPr txBox="1"/>
              <p:nvPr/>
            </p:nvSpPr>
            <p:spPr>
              <a:xfrm>
                <a:off x="2878590" y="4523019"/>
                <a:ext cx="1862982" cy="136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设置与速度成负相关的加速度，符合物理规律的加速效果。</a:t>
                </a:r>
                <a:endParaRPr lang="en-US" altLang="zh-CN" sz="1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8CF56F1C-B4C5-4DA2-B1F8-E078965E3FA6}"/>
                </a:ext>
              </a:extLst>
            </p:cNvPr>
            <p:cNvSpPr/>
            <p:nvPr/>
          </p:nvSpPr>
          <p:spPr bwMode="auto">
            <a:xfrm>
              <a:off x="3517629" y="3666918"/>
              <a:ext cx="524076" cy="295192"/>
            </a:xfrm>
            <a:custGeom>
              <a:avLst/>
              <a:gdLst>
                <a:gd name="T0" fmla="*/ 1136 w 1232"/>
                <a:gd name="T1" fmla="*/ 300 h 694"/>
                <a:gd name="T2" fmla="*/ 1136 w 1232"/>
                <a:gd name="T3" fmla="*/ 297 h 694"/>
                <a:gd name="T4" fmla="*/ 971 w 1232"/>
                <a:gd name="T5" fmla="*/ 131 h 694"/>
                <a:gd name="T6" fmla="*/ 913 w 1232"/>
                <a:gd name="T7" fmla="*/ 142 h 694"/>
                <a:gd name="T8" fmla="*/ 688 w 1232"/>
                <a:gd name="T9" fmla="*/ 0 h 694"/>
                <a:gd name="T10" fmla="*/ 449 w 1232"/>
                <a:gd name="T11" fmla="*/ 181 h 694"/>
                <a:gd name="T12" fmla="*/ 358 w 1232"/>
                <a:gd name="T13" fmla="*/ 157 h 694"/>
                <a:gd name="T14" fmla="*/ 179 w 1232"/>
                <a:gd name="T15" fmla="*/ 336 h 694"/>
                <a:gd name="T16" fmla="*/ 0 w 1232"/>
                <a:gd name="T17" fmla="*/ 515 h 694"/>
                <a:gd name="T18" fmla="*/ 179 w 1232"/>
                <a:gd name="T19" fmla="*/ 694 h 694"/>
                <a:gd name="T20" fmla="*/ 1016 w 1232"/>
                <a:gd name="T21" fmla="*/ 694 h 694"/>
                <a:gd name="T22" fmla="*/ 1232 w 1232"/>
                <a:gd name="T23" fmla="*/ 479 h 694"/>
                <a:gd name="T24" fmla="*/ 1136 w 1232"/>
                <a:gd name="T25" fmla="*/ 30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2" h="694">
                  <a:moveTo>
                    <a:pt x="1136" y="300"/>
                  </a:moveTo>
                  <a:cubicBezTo>
                    <a:pt x="1136" y="299"/>
                    <a:pt x="1136" y="298"/>
                    <a:pt x="1136" y="297"/>
                  </a:cubicBezTo>
                  <a:cubicBezTo>
                    <a:pt x="1136" y="205"/>
                    <a:pt x="1062" y="131"/>
                    <a:pt x="971" y="131"/>
                  </a:cubicBezTo>
                  <a:cubicBezTo>
                    <a:pt x="951" y="131"/>
                    <a:pt x="931" y="135"/>
                    <a:pt x="913" y="142"/>
                  </a:cubicBezTo>
                  <a:cubicBezTo>
                    <a:pt x="873" y="58"/>
                    <a:pt x="788" y="0"/>
                    <a:pt x="688" y="0"/>
                  </a:cubicBezTo>
                  <a:cubicBezTo>
                    <a:pt x="574" y="0"/>
                    <a:pt x="478" y="77"/>
                    <a:pt x="449" y="181"/>
                  </a:cubicBezTo>
                  <a:cubicBezTo>
                    <a:pt x="422" y="166"/>
                    <a:pt x="391" y="157"/>
                    <a:pt x="358" y="157"/>
                  </a:cubicBezTo>
                  <a:cubicBezTo>
                    <a:pt x="259" y="157"/>
                    <a:pt x="179" y="237"/>
                    <a:pt x="179" y="336"/>
                  </a:cubicBezTo>
                  <a:cubicBezTo>
                    <a:pt x="80" y="336"/>
                    <a:pt x="0" y="416"/>
                    <a:pt x="0" y="515"/>
                  </a:cubicBezTo>
                  <a:cubicBezTo>
                    <a:pt x="0" y="614"/>
                    <a:pt x="80" y="694"/>
                    <a:pt x="179" y="694"/>
                  </a:cubicBezTo>
                  <a:cubicBezTo>
                    <a:pt x="1016" y="694"/>
                    <a:pt x="1016" y="694"/>
                    <a:pt x="1016" y="694"/>
                  </a:cubicBezTo>
                  <a:cubicBezTo>
                    <a:pt x="1135" y="694"/>
                    <a:pt x="1232" y="598"/>
                    <a:pt x="1232" y="479"/>
                  </a:cubicBezTo>
                  <a:cubicBezTo>
                    <a:pt x="1232" y="404"/>
                    <a:pt x="1194" y="338"/>
                    <a:pt x="1136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id-ID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D75BCC7-A0B5-44F5-86DB-9C36FE8F8F4C}"/>
                </a:ext>
              </a:extLst>
            </p:cNvPr>
            <p:cNvSpPr/>
            <p:nvPr/>
          </p:nvSpPr>
          <p:spPr>
            <a:xfrm>
              <a:off x="673099" y="1123950"/>
              <a:ext cx="4899026" cy="13715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>
                <a:buSzPct val="25000"/>
              </a:pPr>
              <a:endParaRPr lang="en-US" altLang="zh-CN" sz="28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A086C78-8C37-456C-B0B8-2D838A648C1D}"/>
                </a:ext>
              </a:extLst>
            </p:cNvPr>
            <p:cNvSpPr/>
            <p:nvPr/>
          </p:nvSpPr>
          <p:spPr bwMode="auto">
            <a:xfrm>
              <a:off x="5589048" y="2954116"/>
              <a:ext cx="596210" cy="335822"/>
            </a:xfrm>
            <a:custGeom>
              <a:avLst/>
              <a:gdLst>
                <a:gd name="T0" fmla="*/ 1136 w 1232"/>
                <a:gd name="T1" fmla="*/ 300 h 694"/>
                <a:gd name="T2" fmla="*/ 1136 w 1232"/>
                <a:gd name="T3" fmla="*/ 297 h 694"/>
                <a:gd name="T4" fmla="*/ 971 w 1232"/>
                <a:gd name="T5" fmla="*/ 131 h 694"/>
                <a:gd name="T6" fmla="*/ 913 w 1232"/>
                <a:gd name="T7" fmla="*/ 142 h 694"/>
                <a:gd name="T8" fmla="*/ 688 w 1232"/>
                <a:gd name="T9" fmla="*/ 0 h 694"/>
                <a:gd name="T10" fmla="*/ 449 w 1232"/>
                <a:gd name="T11" fmla="*/ 181 h 694"/>
                <a:gd name="T12" fmla="*/ 358 w 1232"/>
                <a:gd name="T13" fmla="*/ 157 h 694"/>
                <a:gd name="T14" fmla="*/ 179 w 1232"/>
                <a:gd name="T15" fmla="*/ 336 h 694"/>
                <a:gd name="T16" fmla="*/ 0 w 1232"/>
                <a:gd name="T17" fmla="*/ 515 h 694"/>
                <a:gd name="T18" fmla="*/ 179 w 1232"/>
                <a:gd name="T19" fmla="*/ 694 h 694"/>
                <a:gd name="T20" fmla="*/ 1016 w 1232"/>
                <a:gd name="T21" fmla="*/ 694 h 694"/>
                <a:gd name="T22" fmla="*/ 1232 w 1232"/>
                <a:gd name="T23" fmla="*/ 479 h 694"/>
                <a:gd name="T24" fmla="*/ 1136 w 1232"/>
                <a:gd name="T25" fmla="*/ 30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2" h="694">
                  <a:moveTo>
                    <a:pt x="1136" y="300"/>
                  </a:moveTo>
                  <a:cubicBezTo>
                    <a:pt x="1136" y="299"/>
                    <a:pt x="1136" y="298"/>
                    <a:pt x="1136" y="297"/>
                  </a:cubicBezTo>
                  <a:cubicBezTo>
                    <a:pt x="1136" y="205"/>
                    <a:pt x="1062" y="131"/>
                    <a:pt x="971" y="131"/>
                  </a:cubicBezTo>
                  <a:cubicBezTo>
                    <a:pt x="951" y="131"/>
                    <a:pt x="931" y="135"/>
                    <a:pt x="913" y="142"/>
                  </a:cubicBezTo>
                  <a:cubicBezTo>
                    <a:pt x="873" y="58"/>
                    <a:pt x="788" y="0"/>
                    <a:pt x="688" y="0"/>
                  </a:cubicBezTo>
                  <a:cubicBezTo>
                    <a:pt x="574" y="0"/>
                    <a:pt x="478" y="77"/>
                    <a:pt x="449" y="181"/>
                  </a:cubicBezTo>
                  <a:cubicBezTo>
                    <a:pt x="422" y="166"/>
                    <a:pt x="391" y="157"/>
                    <a:pt x="358" y="157"/>
                  </a:cubicBezTo>
                  <a:cubicBezTo>
                    <a:pt x="259" y="157"/>
                    <a:pt x="179" y="237"/>
                    <a:pt x="179" y="336"/>
                  </a:cubicBezTo>
                  <a:cubicBezTo>
                    <a:pt x="80" y="336"/>
                    <a:pt x="0" y="416"/>
                    <a:pt x="0" y="515"/>
                  </a:cubicBezTo>
                  <a:cubicBezTo>
                    <a:pt x="0" y="614"/>
                    <a:pt x="80" y="694"/>
                    <a:pt x="179" y="694"/>
                  </a:cubicBezTo>
                  <a:cubicBezTo>
                    <a:pt x="1016" y="694"/>
                    <a:pt x="1016" y="694"/>
                    <a:pt x="1016" y="694"/>
                  </a:cubicBezTo>
                  <a:cubicBezTo>
                    <a:pt x="1135" y="694"/>
                    <a:pt x="1232" y="598"/>
                    <a:pt x="1232" y="479"/>
                  </a:cubicBezTo>
                  <a:cubicBezTo>
                    <a:pt x="1232" y="404"/>
                    <a:pt x="1194" y="338"/>
                    <a:pt x="1136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id-ID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9720EB5A-1E3F-4EBE-B615-8FF18FBFF0CB}"/>
                </a:ext>
              </a:extLst>
            </p:cNvPr>
            <p:cNvSpPr/>
            <p:nvPr/>
          </p:nvSpPr>
          <p:spPr bwMode="auto">
            <a:xfrm>
              <a:off x="7648200" y="2534625"/>
              <a:ext cx="701138" cy="394924"/>
            </a:xfrm>
            <a:custGeom>
              <a:avLst/>
              <a:gdLst>
                <a:gd name="T0" fmla="*/ 1136 w 1232"/>
                <a:gd name="T1" fmla="*/ 300 h 694"/>
                <a:gd name="T2" fmla="*/ 1136 w 1232"/>
                <a:gd name="T3" fmla="*/ 297 h 694"/>
                <a:gd name="T4" fmla="*/ 971 w 1232"/>
                <a:gd name="T5" fmla="*/ 131 h 694"/>
                <a:gd name="T6" fmla="*/ 913 w 1232"/>
                <a:gd name="T7" fmla="*/ 142 h 694"/>
                <a:gd name="T8" fmla="*/ 688 w 1232"/>
                <a:gd name="T9" fmla="*/ 0 h 694"/>
                <a:gd name="T10" fmla="*/ 449 w 1232"/>
                <a:gd name="T11" fmla="*/ 181 h 694"/>
                <a:gd name="T12" fmla="*/ 358 w 1232"/>
                <a:gd name="T13" fmla="*/ 157 h 694"/>
                <a:gd name="T14" fmla="*/ 179 w 1232"/>
                <a:gd name="T15" fmla="*/ 336 h 694"/>
                <a:gd name="T16" fmla="*/ 0 w 1232"/>
                <a:gd name="T17" fmla="*/ 515 h 694"/>
                <a:gd name="T18" fmla="*/ 179 w 1232"/>
                <a:gd name="T19" fmla="*/ 694 h 694"/>
                <a:gd name="T20" fmla="*/ 1016 w 1232"/>
                <a:gd name="T21" fmla="*/ 694 h 694"/>
                <a:gd name="T22" fmla="*/ 1232 w 1232"/>
                <a:gd name="T23" fmla="*/ 479 h 694"/>
                <a:gd name="T24" fmla="*/ 1136 w 1232"/>
                <a:gd name="T25" fmla="*/ 30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2" h="694">
                  <a:moveTo>
                    <a:pt x="1136" y="300"/>
                  </a:moveTo>
                  <a:cubicBezTo>
                    <a:pt x="1136" y="299"/>
                    <a:pt x="1136" y="298"/>
                    <a:pt x="1136" y="297"/>
                  </a:cubicBezTo>
                  <a:cubicBezTo>
                    <a:pt x="1136" y="205"/>
                    <a:pt x="1062" y="131"/>
                    <a:pt x="971" y="131"/>
                  </a:cubicBezTo>
                  <a:cubicBezTo>
                    <a:pt x="951" y="131"/>
                    <a:pt x="931" y="135"/>
                    <a:pt x="913" y="142"/>
                  </a:cubicBezTo>
                  <a:cubicBezTo>
                    <a:pt x="873" y="58"/>
                    <a:pt x="788" y="0"/>
                    <a:pt x="688" y="0"/>
                  </a:cubicBezTo>
                  <a:cubicBezTo>
                    <a:pt x="574" y="0"/>
                    <a:pt x="478" y="77"/>
                    <a:pt x="449" y="181"/>
                  </a:cubicBezTo>
                  <a:cubicBezTo>
                    <a:pt x="422" y="166"/>
                    <a:pt x="391" y="157"/>
                    <a:pt x="358" y="157"/>
                  </a:cubicBezTo>
                  <a:cubicBezTo>
                    <a:pt x="259" y="157"/>
                    <a:pt x="179" y="237"/>
                    <a:pt x="179" y="336"/>
                  </a:cubicBezTo>
                  <a:cubicBezTo>
                    <a:pt x="80" y="336"/>
                    <a:pt x="0" y="416"/>
                    <a:pt x="0" y="515"/>
                  </a:cubicBezTo>
                  <a:cubicBezTo>
                    <a:pt x="0" y="614"/>
                    <a:pt x="80" y="694"/>
                    <a:pt x="179" y="694"/>
                  </a:cubicBezTo>
                  <a:cubicBezTo>
                    <a:pt x="1016" y="694"/>
                    <a:pt x="1016" y="694"/>
                    <a:pt x="1016" y="694"/>
                  </a:cubicBezTo>
                  <a:cubicBezTo>
                    <a:pt x="1135" y="694"/>
                    <a:pt x="1232" y="598"/>
                    <a:pt x="1232" y="479"/>
                  </a:cubicBezTo>
                  <a:cubicBezTo>
                    <a:pt x="1232" y="404"/>
                    <a:pt x="1194" y="338"/>
                    <a:pt x="1136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id-ID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559978-F16B-4F88-9DD2-9D73D3222FA3}"/>
                </a:ext>
              </a:extLst>
            </p:cNvPr>
            <p:cNvSpPr/>
            <p:nvPr/>
          </p:nvSpPr>
          <p:spPr bwMode="auto">
            <a:xfrm>
              <a:off x="9690441" y="2259011"/>
              <a:ext cx="839888" cy="473076"/>
            </a:xfrm>
            <a:custGeom>
              <a:avLst/>
              <a:gdLst>
                <a:gd name="T0" fmla="*/ 1136 w 1232"/>
                <a:gd name="T1" fmla="*/ 300 h 694"/>
                <a:gd name="T2" fmla="*/ 1136 w 1232"/>
                <a:gd name="T3" fmla="*/ 297 h 694"/>
                <a:gd name="T4" fmla="*/ 971 w 1232"/>
                <a:gd name="T5" fmla="*/ 131 h 694"/>
                <a:gd name="T6" fmla="*/ 913 w 1232"/>
                <a:gd name="T7" fmla="*/ 142 h 694"/>
                <a:gd name="T8" fmla="*/ 688 w 1232"/>
                <a:gd name="T9" fmla="*/ 0 h 694"/>
                <a:gd name="T10" fmla="*/ 449 w 1232"/>
                <a:gd name="T11" fmla="*/ 181 h 694"/>
                <a:gd name="T12" fmla="*/ 358 w 1232"/>
                <a:gd name="T13" fmla="*/ 157 h 694"/>
                <a:gd name="T14" fmla="*/ 179 w 1232"/>
                <a:gd name="T15" fmla="*/ 336 h 694"/>
                <a:gd name="T16" fmla="*/ 0 w 1232"/>
                <a:gd name="T17" fmla="*/ 515 h 694"/>
                <a:gd name="T18" fmla="*/ 179 w 1232"/>
                <a:gd name="T19" fmla="*/ 694 h 694"/>
                <a:gd name="T20" fmla="*/ 1016 w 1232"/>
                <a:gd name="T21" fmla="*/ 694 h 694"/>
                <a:gd name="T22" fmla="*/ 1232 w 1232"/>
                <a:gd name="T23" fmla="*/ 479 h 694"/>
                <a:gd name="T24" fmla="*/ 1136 w 1232"/>
                <a:gd name="T25" fmla="*/ 30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2" h="694">
                  <a:moveTo>
                    <a:pt x="1136" y="300"/>
                  </a:moveTo>
                  <a:cubicBezTo>
                    <a:pt x="1136" y="299"/>
                    <a:pt x="1136" y="298"/>
                    <a:pt x="1136" y="297"/>
                  </a:cubicBezTo>
                  <a:cubicBezTo>
                    <a:pt x="1136" y="205"/>
                    <a:pt x="1062" y="131"/>
                    <a:pt x="971" y="131"/>
                  </a:cubicBezTo>
                  <a:cubicBezTo>
                    <a:pt x="951" y="131"/>
                    <a:pt x="931" y="135"/>
                    <a:pt x="913" y="142"/>
                  </a:cubicBezTo>
                  <a:cubicBezTo>
                    <a:pt x="873" y="58"/>
                    <a:pt x="788" y="0"/>
                    <a:pt x="688" y="0"/>
                  </a:cubicBezTo>
                  <a:cubicBezTo>
                    <a:pt x="574" y="0"/>
                    <a:pt x="478" y="77"/>
                    <a:pt x="449" y="181"/>
                  </a:cubicBezTo>
                  <a:cubicBezTo>
                    <a:pt x="422" y="166"/>
                    <a:pt x="391" y="157"/>
                    <a:pt x="358" y="157"/>
                  </a:cubicBezTo>
                  <a:cubicBezTo>
                    <a:pt x="259" y="157"/>
                    <a:pt x="179" y="237"/>
                    <a:pt x="179" y="336"/>
                  </a:cubicBezTo>
                  <a:cubicBezTo>
                    <a:pt x="80" y="336"/>
                    <a:pt x="0" y="416"/>
                    <a:pt x="0" y="515"/>
                  </a:cubicBezTo>
                  <a:cubicBezTo>
                    <a:pt x="0" y="614"/>
                    <a:pt x="80" y="694"/>
                    <a:pt x="179" y="694"/>
                  </a:cubicBezTo>
                  <a:cubicBezTo>
                    <a:pt x="1016" y="694"/>
                    <a:pt x="1016" y="694"/>
                    <a:pt x="1016" y="694"/>
                  </a:cubicBezTo>
                  <a:cubicBezTo>
                    <a:pt x="1135" y="694"/>
                    <a:pt x="1232" y="598"/>
                    <a:pt x="1232" y="479"/>
                  </a:cubicBezTo>
                  <a:cubicBezTo>
                    <a:pt x="1232" y="404"/>
                    <a:pt x="1194" y="338"/>
                    <a:pt x="1136" y="3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id-ID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BF045F6-402D-4D2A-AC1F-DF4895612BF6}"/>
                </a:ext>
              </a:extLst>
            </p:cNvPr>
            <p:cNvGrpSpPr/>
            <p:nvPr/>
          </p:nvGrpSpPr>
          <p:grpSpPr>
            <a:xfrm>
              <a:off x="5020352" y="3581527"/>
              <a:ext cx="1854722" cy="1836593"/>
              <a:chOff x="2909004" y="3861249"/>
              <a:chExt cx="1862985" cy="1836593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3AE8CE0-E02C-42C3-9E94-3F0BCA12A3E5}"/>
                  </a:ext>
                </a:extLst>
              </p:cNvPr>
              <p:cNvSpPr/>
              <p:nvPr/>
            </p:nvSpPr>
            <p:spPr bwMode="auto">
              <a:xfrm>
                <a:off x="2909004" y="3861249"/>
                <a:ext cx="1862985" cy="4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>
                    <a:cs typeface="+mn-ea"/>
                    <a:sym typeface="+mn-lt"/>
                  </a:rPr>
                  <a:t>速度变化视角变化</a:t>
                </a:r>
                <a:endParaRPr lang="en-US" altLang="zh-CN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BF56EA0-866A-4236-9989-57AF7C2C7228}"/>
                  </a:ext>
                </a:extLst>
              </p:cNvPr>
              <p:cNvSpPr txBox="1"/>
              <p:nvPr/>
            </p:nvSpPr>
            <p:spPr>
              <a:xfrm>
                <a:off x="2909007" y="4330657"/>
                <a:ext cx="1862982" cy="136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600" dirty="0">
                    <a:cs typeface="+mn-ea"/>
                    <a:sym typeface="+mn-lt"/>
                  </a:rPr>
                  <a:t>加速时视界变大，减速时视界变小，增强真实感。</a:t>
                </a:r>
                <a:endParaRPr lang="en-US" altLang="zh-CN" sz="16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41884B9-5D08-46D0-9DCF-B6BCA34DE1F3}"/>
                </a:ext>
              </a:extLst>
            </p:cNvPr>
            <p:cNvGrpSpPr/>
            <p:nvPr/>
          </p:nvGrpSpPr>
          <p:grpSpPr>
            <a:xfrm>
              <a:off x="7131971" y="3168393"/>
              <a:ext cx="1903268" cy="1895865"/>
              <a:chOff x="2909007" y="3731013"/>
              <a:chExt cx="1911747" cy="1895865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A8E0834-D36F-4B69-ADC2-3B1501DEF8E0}"/>
                  </a:ext>
                </a:extLst>
              </p:cNvPr>
              <p:cNvSpPr/>
              <p:nvPr/>
            </p:nvSpPr>
            <p:spPr bwMode="auto">
              <a:xfrm>
                <a:off x="2957769" y="3731013"/>
                <a:ext cx="1862985" cy="4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>
                    <a:cs typeface="+mn-ea"/>
                    <a:sym typeface="+mn-lt"/>
                  </a:rPr>
                  <a:t>摄像头偏航角缓动</a:t>
                </a:r>
                <a:endParaRPr lang="en-US" altLang="zh-CN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BF56EA0-866A-4236-9989-57AF7C2C7228}"/>
                  </a:ext>
                </a:extLst>
              </p:cNvPr>
              <p:cNvSpPr txBox="1"/>
              <p:nvPr/>
            </p:nvSpPr>
            <p:spPr>
              <a:xfrm>
                <a:off x="2909007" y="4259693"/>
                <a:ext cx="1862982" cy="136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转弯摄像头缓慢跟进，而不是立即锁定车辆，</a:t>
                </a:r>
                <a:br>
                  <a:rPr lang="en-US" altLang="zh-CN" sz="1400" dirty="0">
                    <a:cs typeface="+mn-ea"/>
                    <a:sym typeface="+mn-lt"/>
                  </a:rPr>
                </a:br>
                <a:r>
                  <a:rPr lang="zh-CN" altLang="en-US" sz="1400" dirty="0">
                    <a:cs typeface="+mn-ea"/>
                    <a:sym typeface="+mn-lt"/>
                  </a:rPr>
                  <a:t>有漂移效果</a:t>
                </a:r>
                <a:endParaRPr lang="en-US" altLang="zh-CN" sz="140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1083591-5194-4869-9F36-CD0BF76F90EC}"/>
                </a:ext>
              </a:extLst>
            </p:cNvPr>
            <p:cNvGrpSpPr/>
            <p:nvPr/>
          </p:nvGrpSpPr>
          <p:grpSpPr>
            <a:xfrm>
              <a:off x="9243587" y="2922159"/>
              <a:ext cx="1864879" cy="1987932"/>
              <a:chOff x="2909007" y="3767677"/>
              <a:chExt cx="1873187" cy="1987932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CCFAB54-6026-435B-9B96-129169BCE844}"/>
                  </a:ext>
                </a:extLst>
              </p:cNvPr>
              <p:cNvSpPr/>
              <p:nvPr/>
            </p:nvSpPr>
            <p:spPr bwMode="auto">
              <a:xfrm>
                <a:off x="2919209" y="3767677"/>
                <a:ext cx="1862985" cy="483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00" b="1" dirty="0">
                    <a:cs typeface="+mn-ea"/>
                    <a:sym typeface="+mn-lt"/>
                  </a:rPr>
                  <a:t>摄像头</a:t>
                </a:r>
                <a:br>
                  <a:rPr lang="en-US" altLang="zh-CN" sz="1600" b="1" dirty="0">
                    <a:cs typeface="+mn-ea"/>
                    <a:sym typeface="+mn-lt"/>
                  </a:rPr>
                </a:br>
                <a:r>
                  <a:rPr lang="zh-CN" altLang="en-US" sz="1600" b="1" dirty="0">
                    <a:cs typeface="+mn-ea"/>
                    <a:sym typeface="+mn-lt"/>
                  </a:rPr>
                  <a:t>锁定车身</a:t>
                </a:r>
                <a:r>
                  <a:rPr lang="en-US" altLang="zh-CN" sz="1600" b="1" dirty="0">
                    <a:cs typeface="+mn-ea"/>
                    <a:sym typeface="+mn-lt"/>
                  </a:rPr>
                  <a:t>/</a:t>
                </a:r>
                <a:r>
                  <a:rPr lang="zh-CN" altLang="en-US" sz="1600" b="1" dirty="0">
                    <a:cs typeface="+mn-ea"/>
                    <a:sym typeface="+mn-lt"/>
                  </a:rPr>
                  <a:t>漫游场景</a:t>
                </a:r>
                <a:endParaRPr lang="en-US" altLang="zh-CN" sz="1600" b="1" dirty="0">
                  <a:cs typeface="+mn-ea"/>
                  <a:sym typeface="+mn-lt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BF56EA0-866A-4236-9989-57AF7C2C7228}"/>
                  </a:ext>
                </a:extLst>
              </p:cNvPr>
              <p:cNvSpPr txBox="1"/>
              <p:nvPr/>
            </p:nvSpPr>
            <p:spPr>
              <a:xfrm>
                <a:off x="2909007" y="4388424"/>
                <a:ext cx="1862982" cy="1367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400" dirty="0">
                    <a:cs typeface="+mn-ea"/>
                    <a:sym typeface="+mn-lt"/>
                  </a:rPr>
                  <a:t>按</a:t>
                </a:r>
                <a:r>
                  <a:rPr lang="en-US" altLang="zh-CN" sz="1400" dirty="0">
                    <a:cs typeface="+mn-ea"/>
                    <a:sym typeface="+mn-lt"/>
                  </a:rPr>
                  <a:t>”T”</a:t>
                </a:r>
                <a:r>
                  <a:rPr lang="zh-CN" altLang="en-US" sz="1400" dirty="0">
                    <a:cs typeface="+mn-ea"/>
                    <a:sym typeface="+mn-lt"/>
                  </a:rPr>
                  <a:t>键切换模式，使摄像头锁定车身，或者摄像头在场景中漫游，视界，方向，位置均可变化。</a:t>
                </a:r>
                <a:endParaRPr lang="en-US" altLang="zh-CN" sz="1400" dirty="0">
                  <a:cs typeface="+mn-ea"/>
                  <a:sym typeface="+mn-lt"/>
                </a:endParaRP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00F2723-FC12-4F10-AF4E-2CD401E1B673}"/>
                </a:ext>
              </a:extLst>
            </p:cNvPr>
            <p:cNvCxnSpPr/>
            <p:nvPr/>
          </p:nvCxnSpPr>
          <p:spPr>
            <a:xfrm>
              <a:off x="4831345" y="4414048"/>
              <a:ext cx="0" cy="173275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13DDB71-B761-4E0F-9592-BF3184A9E7BC}"/>
                </a:ext>
              </a:extLst>
            </p:cNvPr>
            <p:cNvCxnSpPr/>
            <p:nvPr/>
          </p:nvCxnSpPr>
          <p:spPr>
            <a:xfrm>
              <a:off x="6942961" y="4086225"/>
              <a:ext cx="0" cy="20605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C3D113C-E021-43BB-AAC4-E2AE3BE8FAAA}"/>
                </a:ext>
              </a:extLst>
            </p:cNvPr>
            <p:cNvCxnSpPr/>
            <p:nvPr/>
          </p:nvCxnSpPr>
          <p:spPr>
            <a:xfrm>
              <a:off x="9054577" y="3730692"/>
              <a:ext cx="0" cy="241610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标题 30">
            <a:extLst>
              <a:ext uri="{FF2B5EF4-FFF2-40B4-BE49-F238E27FC236}">
                <a16:creationId xmlns:a16="http://schemas.microsoft.com/office/drawing/2014/main" id="{2E8726E0-B17D-EEE8-A739-541E5E21F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运动系统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5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534397-4BD9-4C69-8E0A-089C0922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RaceCar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F127BC-001A-4C41-A684-3046BDFD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pPr/>
              <a:t>13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标题 28">
            <a:extLst>
              <a:ext uri="{FF2B5EF4-FFF2-40B4-BE49-F238E27FC236}">
                <a16:creationId xmlns:a16="http://schemas.microsoft.com/office/drawing/2014/main" id="{6D986C99-5BAB-F26D-1B99-4EB447EC3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展示</a:t>
            </a:r>
            <a:endParaRPr lang="en-US" dirty="0"/>
          </a:p>
        </p:txBody>
      </p:sp>
      <p:pic>
        <p:nvPicPr>
          <p:cNvPr id="5" name="7c5cb0a0a8786326759e7d40a5476b1f">
            <a:hlinkClick r:id="" action="ppaction://media"/>
            <a:extLst>
              <a:ext uri="{FF2B5EF4-FFF2-40B4-BE49-F238E27FC236}">
                <a16:creationId xmlns:a16="http://schemas.microsoft.com/office/drawing/2014/main" id="{9DB50E75-47CB-392B-89E0-E2D3B7B4F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5055" y="1028700"/>
            <a:ext cx="6595705" cy="49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51001" y="1593965"/>
            <a:ext cx="5426076" cy="1621509"/>
          </a:xfrm>
        </p:spPr>
        <p:txBody>
          <a:bodyPr/>
          <a:lstStyle/>
          <a:p>
            <a:r>
              <a:rPr lang="en-US" altLang="zh-CN" dirty="0">
                <a:solidFill>
                  <a:schemeClr val="accent4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.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873DA9-53F7-4036-9ED1-855D0DDD29B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40463"/>
            <a:ext cx="4140200" cy="206375"/>
          </a:xfrm>
        </p:spPr>
        <p:txBody>
          <a:bodyPr/>
          <a:lstStyle/>
          <a:p>
            <a:r>
              <a:rPr lang="en-US" altLang="zh-CN">
                <a:cs typeface="+mn-ea"/>
                <a:sym typeface="+mn-lt"/>
              </a:rPr>
              <a:t>RaceCar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717568-0B9B-4729-BE41-0EBA917BB4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82113" y="6240463"/>
            <a:ext cx="2909887" cy="206375"/>
          </a:xfrm>
        </p:spPr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pPr/>
              <a:t>2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38648C3-4164-456F-8CFD-67B4BC4C81D8}"/>
              </a:ext>
            </a:extLst>
          </p:cNvPr>
          <p:cNvGrpSpPr>
            <a:grpSpLocks noChangeAspect="1"/>
          </p:cNvGrpSpPr>
          <p:nvPr/>
        </p:nvGrpSpPr>
        <p:grpSpPr>
          <a:xfrm>
            <a:off x="743280" y="827230"/>
            <a:ext cx="8833722" cy="4335431"/>
            <a:chOff x="743280" y="303355"/>
            <a:chExt cx="8833722" cy="4335431"/>
          </a:xfrm>
        </p:grpSpPr>
        <p:grpSp>
          <p:nvGrpSpPr>
            <p:cNvPr id="6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786B010B-6BAC-491E-9EDA-6DA5309AEE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14998" y="1372444"/>
              <a:ext cx="6962004" cy="3266342"/>
              <a:chOff x="2126734" y="1308673"/>
              <a:chExt cx="7535439" cy="3535377"/>
            </a:xfrm>
          </p:grpSpPr>
          <p:sp>
            <p:nvSpPr>
              <p:cNvPr id="8" name="箭头: 五边形 7">
                <a:extLst>
                  <a:ext uri="{FF2B5EF4-FFF2-40B4-BE49-F238E27FC236}">
                    <a16:creationId xmlns:a16="http://schemas.microsoft.com/office/drawing/2014/main" id="{E35B9F1F-C90B-43AA-82C3-57929B281C96}"/>
                  </a:ext>
                </a:extLst>
              </p:cNvPr>
              <p:cNvSpPr/>
              <p:nvPr/>
            </p:nvSpPr>
            <p:spPr>
              <a:xfrm>
                <a:off x="2581830" y="1513162"/>
                <a:ext cx="7080343" cy="581337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endParaRPr lang="en-US" altLang="zh-CN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等腰三角形 8">
                <a:extLst>
                  <a:ext uri="{FF2B5EF4-FFF2-40B4-BE49-F238E27FC236}">
                    <a16:creationId xmlns:a16="http://schemas.microsoft.com/office/drawing/2014/main" id="{C732C71F-2CF3-4455-87F9-014B40179E3C}"/>
                  </a:ext>
                </a:extLst>
              </p:cNvPr>
              <p:cNvSpPr/>
              <p:nvPr/>
            </p:nvSpPr>
            <p:spPr>
              <a:xfrm rot="19800000" flipH="1">
                <a:off x="2126734" y="1308673"/>
                <a:ext cx="910194" cy="78464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1C04551-B9E0-4FBB-B501-DB5467F2897B}"/>
                  </a:ext>
                </a:extLst>
              </p:cNvPr>
              <p:cNvSpPr txBox="1"/>
              <p:nvPr/>
            </p:nvSpPr>
            <p:spPr bwMode="auto">
              <a:xfrm>
                <a:off x="2408267" y="1574269"/>
                <a:ext cx="508712" cy="46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2000" b="1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11" name="箭头: 五边形 10">
                <a:extLst>
                  <a:ext uri="{FF2B5EF4-FFF2-40B4-BE49-F238E27FC236}">
                    <a16:creationId xmlns:a16="http://schemas.microsoft.com/office/drawing/2014/main" id="{B28DA1BE-47A0-4FF3-915E-7662922415DE}"/>
                  </a:ext>
                </a:extLst>
              </p:cNvPr>
              <p:cNvSpPr/>
              <p:nvPr/>
            </p:nvSpPr>
            <p:spPr>
              <a:xfrm>
                <a:off x="2581830" y="2429679"/>
                <a:ext cx="7080343" cy="581337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cs typeface="+mn-ea"/>
                    <a:sym typeface="+mn-lt"/>
                  </a:rPr>
                  <a:t>场景构建</a:t>
                </a:r>
                <a:endParaRPr lang="en-US" altLang="zh-CN" sz="28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等腰三角形 11">
                <a:extLst>
                  <a:ext uri="{FF2B5EF4-FFF2-40B4-BE49-F238E27FC236}">
                    <a16:creationId xmlns:a16="http://schemas.microsoft.com/office/drawing/2014/main" id="{77F22AB1-7BD2-45CF-A338-5F20825FB2E9}"/>
                  </a:ext>
                </a:extLst>
              </p:cNvPr>
              <p:cNvSpPr/>
              <p:nvPr/>
            </p:nvSpPr>
            <p:spPr>
              <a:xfrm rot="19800000" flipH="1">
                <a:off x="2126734" y="2225190"/>
                <a:ext cx="910194" cy="784643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7E5E24-B2D2-4814-A1A1-EDACF091342E}"/>
                  </a:ext>
                </a:extLst>
              </p:cNvPr>
              <p:cNvSpPr txBox="1"/>
              <p:nvPr/>
            </p:nvSpPr>
            <p:spPr bwMode="auto">
              <a:xfrm>
                <a:off x="2408267" y="2490787"/>
                <a:ext cx="508712" cy="46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2000" b="1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4" name="箭头: 五边形 13">
                <a:extLst>
                  <a:ext uri="{FF2B5EF4-FFF2-40B4-BE49-F238E27FC236}">
                    <a16:creationId xmlns:a16="http://schemas.microsoft.com/office/drawing/2014/main" id="{AD1BF599-C16B-4E81-AE5E-E52F4452073B}"/>
                  </a:ext>
                </a:extLst>
              </p:cNvPr>
              <p:cNvSpPr/>
              <p:nvPr/>
            </p:nvSpPr>
            <p:spPr>
              <a:xfrm>
                <a:off x="2581830" y="3346196"/>
                <a:ext cx="7080343" cy="581337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800" dirty="0">
                    <a:solidFill>
                      <a:schemeClr val="tx1"/>
                    </a:solidFill>
                    <a:cs typeface="+mn-ea"/>
                    <a:sym typeface="+mn-lt"/>
                  </a:rPr>
                  <a:t>阴影效果</a:t>
                </a:r>
                <a:endParaRPr lang="en-US" altLang="zh-CN" sz="10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2DD60222-FFD7-45B9-B360-F240233F4D46}"/>
                  </a:ext>
                </a:extLst>
              </p:cNvPr>
              <p:cNvSpPr/>
              <p:nvPr/>
            </p:nvSpPr>
            <p:spPr>
              <a:xfrm rot="19800000" flipH="1">
                <a:off x="2126734" y="3141707"/>
                <a:ext cx="910194" cy="78464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2535CD-4804-4420-8B4B-7BC38ECBF266}"/>
                  </a:ext>
                </a:extLst>
              </p:cNvPr>
              <p:cNvSpPr txBox="1"/>
              <p:nvPr/>
            </p:nvSpPr>
            <p:spPr bwMode="auto">
              <a:xfrm>
                <a:off x="2408267" y="3407304"/>
                <a:ext cx="508712" cy="46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2000" b="1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7" name="箭头: 五边形 16">
                <a:extLst>
                  <a:ext uri="{FF2B5EF4-FFF2-40B4-BE49-F238E27FC236}">
                    <a16:creationId xmlns:a16="http://schemas.microsoft.com/office/drawing/2014/main" id="{E990A176-C458-45BF-8ECD-F1E9C8012654}"/>
                  </a:ext>
                </a:extLst>
              </p:cNvPr>
              <p:cNvSpPr/>
              <p:nvPr/>
            </p:nvSpPr>
            <p:spPr>
              <a:xfrm>
                <a:off x="2581830" y="4262713"/>
                <a:ext cx="7080343" cy="581337"/>
              </a:xfrm>
              <a:prstGeom prst="homePlate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anchor="ctr" anchorCtr="0" forceAA="0" compatLnSpc="1">
                <a:prstTxWarp prst="textNoShape">
                  <a:avLst/>
                </a:prstTxWarp>
                <a:normAutofit fontScale="85000" lnSpcReduction="100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3200" dirty="0">
                    <a:solidFill>
                      <a:schemeClr val="tx1"/>
                    </a:solidFill>
                    <a:cs typeface="+mn-ea"/>
                    <a:sym typeface="+mn-lt"/>
                  </a:rPr>
                  <a:t>运动系统</a:t>
                </a:r>
                <a:endParaRPr lang="en-US" altLang="zh-CN" sz="12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39BA8313-94E1-4D67-AFE6-E5EAD510234D}"/>
                  </a:ext>
                </a:extLst>
              </p:cNvPr>
              <p:cNvSpPr/>
              <p:nvPr/>
            </p:nvSpPr>
            <p:spPr>
              <a:xfrm rot="19800000" flipH="1">
                <a:off x="2126734" y="4058224"/>
                <a:ext cx="910194" cy="784643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2E12228-2B3B-4CF1-829A-FD22D7F86D1F}"/>
                  </a:ext>
                </a:extLst>
              </p:cNvPr>
              <p:cNvSpPr txBox="1"/>
              <p:nvPr/>
            </p:nvSpPr>
            <p:spPr bwMode="auto">
              <a:xfrm>
                <a:off x="2408267" y="4323821"/>
                <a:ext cx="508712" cy="466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1914077-4108-4D3A-8DB1-C3BAAAAA946E}"/>
                </a:ext>
              </a:extLst>
            </p:cNvPr>
            <p:cNvSpPr/>
            <p:nvPr/>
          </p:nvSpPr>
          <p:spPr>
            <a:xfrm>
              <a:off x="743280" y="303355"/>
              <a:ext cx="2044149" cy="369332"/>
            </a:xfrm>
            <a:prstGeom prst="rect">
              <a:avLst/>
            </a:prstGeom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dirty="0">
                  <a:cs typeface="+mn-ea"/>
                  <a:sym typeface="+mn-lt"/>
                </a:rPr>
                <a:t>目录</a:t>
              </a:r>
              <a:r>
                <a:rPr lang="en-US" altLang="zh-CN" dirty="0">
                  <a:cs typeface="+mn-ea"/>
                  <a:sym typeface="+mn-lt"/>
                </a:rPr>
                <a:t>/CONTENTS 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3" name="箭头: 五边形 22">
            <a:extLst>
              <a:ext uri="{FF2B5EF4-FFF2-40B4-BE49-F238E27FC236}">
                <a16:creationId xmlns:a16="http://schemas.microsoft.com/office/drawing/2014/main" id="{487AA76E-79DF-8D2D-DEDA-094680ED1688}"/>
              </a:ext>
            </a:extLst>
          </p:cNvPr>
          <p:cNvSpPr/>
          <p:nvPr/>
        </p:nvSpPr>
        <p:spPr>
          <a:xfrm>
            <a:off x="3035462" y="2088134"/>
            <a:ext cx="6541540" cy="537098"/>
          </a:xfrm>
          <a:prstGeom prst="homePlat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cs typeface="+mn-ea"/>
                <a:sym typeface="+mn-lt"/>
              </a:rPr>
              <a:t>模型加载与纹理渲染</a:t>
            </a:r>
            <a:endParaRPr lang="en-US" altLang="zh-CN" sz="28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536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806473" y="3358325"/>
            <a:ext cx="5419185" cy="895350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模型加载与纹理渲染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CA1E61-840C-49E7-B71A-0C522327A215}"/>
              </a:ext>
            </a:extLst>
          </p:cNvPr>
          <p:cNvSpPr txBox="1"/>
          <p:nvPr/>
        </p:nvSpPr>
        <p:spPr>
          <a:xfrm>
            <a:off x="5806473" y="2500188"/>
            <a:ext cx="1036358" cy="901075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4"/>
                </a:solidFill>
                <a:cs typeface="+mn-ea"/>
                <a:sym typeface="+mn-lt"/>
              </a:rPr>
              <a:t>/01</a:t>
            </a:r>
            <a:endParaRPr lang="zh-CN" altLang="en-US" spc="1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74C2ED-0786-4C4D-B499-3E6434A7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RaceCar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6FEC-5BAD-4080-9F52-7A0CA3CC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pPr/>
              <a:t>4</a:t>
            </a:fld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" name="组合 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059F759-D23D-4DB0-8347-0056C9F893EF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2263478"/>
            <a:ext cx="10845801" cy="3175657"/>
            <a:chOff x="673100" y="2263478"/>
            <a:chExt cx="10845801" cy="317565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1A7095F8-1B6A-4B94-BF38-AE18A63F8945}"/>
                </a:ext>
              </a:extLst>
            </p:cNvPr>
            <p:cNvGrpSpPr/>
            <p:nvPr/>
          </p:nvGrpSpPr>
          <p:grpSpPr>
            <a:xfrm>
              <a:off x="673100" y="2263478"/>
              <a:ext cx="2679702" cy="3175657"/>
              <a:chOff x="673099" y="2263478"/>
              <a:chExt cx="2679702" cy="3175657"/>
            </a:xfrm>
          </p:grpSpPr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48A88FAA-6670-4924-964E-C338B6737366}"/>
                  </a:ext>
                </a:extLst>
              </p:cNvPr>
              <p:cNvSpPr/>
              <p:nvPr/>
            </p:nvSpPr>
            <p:spPr>
              <a:xfrm>
                <a:off x="1888381" y="3160319"/>
                <a:ext cx="237067" cy="175172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0B51822-C3A0-4B9A-B90C-5A019E4358F3}"/>
                  </a:ext>
                </a:extLst>
              </p:cNvPr>
              <p:cNvGrpSpPr/>
              <p:nvPr/>
            </p:nvGrpSpPr>
            <p:grpSpPr>
              <a:xfrm>
                <a:off x="673099" y="3335490"/>
                <a:ext cx="2679702" cy="2103645"/>
                <a:chOff x="673099" y="3335490"/>
                <a:chExt cx="2667630" cy="2103645"/>
              </a:xfrm>
            </p:grpSpPr>
            <p:sp>
              <p:nvSpPr>
                <p:cNvPr id="28" name="矩形: 圆角 27">
                  <a:extLst>
                    <a:ext uri="{FF2B5EF4-FFF2-40B4-BE49-F238E27FC236}">
                      <a16:creationId xmlns:a16="http://schemas.microsoft.com/office/drawing/2014/main" id="{3F1A216D-EA62-4AC3-88C3-573051A39221}"/>
                    </a:ext>
                  </a:extLst>
                </p:cNvPr>
                <p:cNvSpPr/>
                <p:nvPr/>
              </p:nvSpPr>
              <p:spPr>
                <a:xfrm>
                  <a:off x="673099" y="3335490"/>
                  <a:ext cx="2667630" cy="6087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2000" b="1" i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获取模型文件</a:t>
                  </a:r>
                  <a:endParaRPr lang="en-US" altLang="zh-CN" sz="2000" b="1" i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FC178AFD-9D9E-4266-BD7D-7B8FA1E65DCA}"/>
                    </a:ext>
                  </a:extLst>
                </p:cNvPr>
                <p:cNvSpPr/>
                <p:nvPr/>
              </p:nvSpPr>
              <p:spPr bwMode="auto">
                <a:xfrm>
                  <a:off x="673099" y="3944267"/>
                  <a:ext cx="2667630" cy="14948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</a:pPr>
                  <a:r>
                    <a:rPr lang="en-US" altLang="zh-CN" sz="1100" dirty="0">
                      <a:cs typeface="+mn-ea"/>
                      <a:sym typeface="+mn-lt"/>
                    </a:rPr>
                    <a:t>obj</a:t>
                  </a:r>
                  <a:r>
                    <a:rPr lang="zh-CN" altLang="en-US" sz="1100" dirty="0">
                      <a:cs typeface="+mn-ea"/>
                      <a:sym typeface="+mn-lt"/>
                    </a:rPr>
                    <a:t>文件，</a:t>
                  </a:r>
                  <a:r>
                    <a:rPr lang="en-US" altLang="zh-CN" sz="1100" dirty="0" err="1">
                      <a:cs typeface="+mn-ea"/>
                      <a:sym typeface="+mn-lt"/>
                    </a:rPr>
                    <a:t>mtl</a:t>
                  </a:r>
                  <a:r>
                    <a:rPr lang="zh-CN" altLang="en-US" sz="1100" dirty="0">
                      <a:cs typeface="+mn-ea"/>
                      <a:sym typeface="+mn-lt"/>
                    </a:rPr>
                    <a:t>文件</a:t>
                  </a:r>
                  <a:endParaRPr lang="en-US" altLang="zh-CN" sz="1100" dirty="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A594BAA-52BB-49F2-AE0F-447B095E88DE}"/>
                  </a:ext>
                </a:extLst>
              </p:cNvPr>
              <p:cNvSpPr/>
              <p:nvPr/>
            </p:nvSpPr>
            <p:spPr>
              <a:xfrm>
                <a:off x="1571539" y="2263478"/>
                <a:ext cx="870751" cy="830997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 defTabSz="914354"/>
                <a:r>
                  <a:rPr lang="en-US" altLang="zh-CN" sz="4800" b="1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  <a:endParaRPr lang="zh-CN" altLang="en-US" sz="4800" b="1" i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4BE557C-88D4-4B3E-A787-223F2DF5183B}"/>
                </a:ext>
              </a:extLst>
            </p:cNvPr>
            <p:cNvGrpSpPr/>
            <p:nvPr/>
          </p:nvGrpSpPr>
          <p:grpSpPr>
            <a:xfrm>
              <a:off x="3395133" y="2321758"/>
              <a:ext cx="2679702" cy="2691864"/>
              <a:chOff x="3362943" y="2321758"/>
              <a:chExt cx="2679702" cy="2691864"/>
            </a:xfrm>
          </p:grpSpPr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3195BAE2-086E-45AF-93FC-CF09196E432E}"/>
                  </a:ext>
                </a:extLst>
              </p:cNvPr>
              <p:cNvSpPr/>
              <p:nvPr/>
            </p:nvSpPr>
            <p:spPr>
              <a:xfrm flipV="1">
                <a:off x="4584261" y="3941609"/>
                <a:ext cx="237067" cy="1751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8BF7A1B-0CE5-4752-8BE6-5238761428E2}"/>
                  </a:ext>
                </a:extLst>
              </p:cNvPr>
              <p:cNvSpPr/>
              <p:nvPr/>
            </p:nvSpPr>
            <p:spPr>
              <a:xfrm>
                <a:off x="4267419" y="4182625"/>
                <a:ext cx="870751" cy="830997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 defTabSz="914354"/>
                <a:r>
                  <a:rPr lang="en-US" altLang="zh-CN" sz="4800" b="1" i="1" dirty="0">
                    <a:solidFill>
                      <a:schemeClr val="accent2"/>
                    </a:solidFill>
                    <a:cs typeface="+mn-ea"/>
                    <a:sym typeface="+mn-lt"/>
                  </a:rPr>
                  <a:t>02</a:t>
                </a:r>
                <a:endParaRPr lang="zh-CN" altLang="en-US" sz="4800" b="1" i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7173EBDA-2CC8-4EB6-940A-27573BFCDF93}"/>
                  </a:ext>
                </a:extLst>
              </p:cNvPr>
              <p:cNvGrpSpPr/>
              <p:nvPr/>
            </p:nvGrpSpPr>
            <p:grpSpPr>
              <a:xfrm>
                <a:off x="3362943" y="2321758"/>
                <a:ext cx="2679702" cy="1619852"/>
                <a:chOff x="3399157" y="2321758"/>
                <a:chExt cx="2667630" cy="1619852"/>
              </a:xfrm>
            </p:grpSpPr>
            <p:sp>
              <p:nvSpPr>
                <p:cNvPr id="23" name="矩形: 圆角 22">
                  <a:extLst>
                    <a:ext uri="{FF2B5EF4-FFF2-40B4-BE49-F238E27FC236}">
                      <a16:creationId xmlns:a16="http://schemas.microsoft.com/office/drawing/2014/main" id="{4AB43F49-6BF9-43CE-95FA-42EF1DDCBFD4}"/>
                    </a:ext>
                  </a:extLst>
                </p:cNvPr>
                <p:cNvSpPr/>
                <p:nvPr/>
              </p:nvSpPr>
              <p:spPr>
                <a:xfrm>
                  <a:off x="3399157" y="3332833"/>
                  <a:ext cx="2667630" cy="6087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2000" b="1" i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实现</a:t>
                  </a:r>
                  <a:r>
                    <a:rPr lang="en-US" altLang="zh-CN" sz="2000" b="1" i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Model</a:t>
                  </a:r>
                  <a:r>
                    <a:rPr lang="zh-CN" altLang="en-US" sz="2000" b="1" i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类</a:t>
                  </a:r>
                  <a:endParaRPr lang="en-US" altLang="zh-CN" sz="2000" b="1" i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C178AFD-9D9E-4266-BD7D-7B8FA1E65DCA}"/>
                    </a:ext>
                  </a:extLst>
                </p:cNvPr>
                <p:cNvSpPr/>
                <p:nvPr/>
              </p:nvSpPr>
              <p:spPr bwMode="auto">
                <a:xfrm>
                  <a:off x="3399157" y="2321758"/>
                  <a:ext cx="2667630" cy="9494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100" dirty="0">
                      <a:cs typeface="+mn-ea"/>
                      <a:sym typeface="+mn-lt"/>
                    </a:rPr>
                    <a:t>用于</a:t>
                  </a:r>
                  <a:r>
                    <a:rPr lang="en-US" altLang="zh-CN" sz="1100" dirty="0">
                      <a:cs typeface="+mn-ea"/>
                      <a:sym typeface="+mn-lt"/>
                    </a:rPr>
                    <a:t>Mesh</a:t>
                  </a:r>
                  <a:r>
                    <a:rPr lang="zh-CN" altLang="en-US" sz="1100" dirty="0">
                      <a:cs typeface="+mn-ea"/>
                      <a:sym typeface="+mn-lt"/>
                    </a:rPr>
                    <a:t>的构建</a:t>
                  </a:r>
                  <a:br>
                    <a:rPr lang="en-US" altLang="zh-CN" sz="1100" dirty="0">
                      <a:cs typeface="+mn-ea"/>
                      <a:sym typeface="+mn-lt"/>
                    </a:rPr>
                  </a:br>
                  <a:r>
                    <a:rPr lang="en-US" altLang="zh-CN" sz="1100" dirty="0">
                      <a:cs typeface="+mn-ea"/>
                      <a:sym typeface="+mn-lt"/>
                    </a:rPr>
                    <a:t>Material</a:t>
                  </a:r>
                  <a:r>
                    <a:rPr lang="zh-CN" altLang="en-US" sz="1100" dirty="0">
                      <a:cs typeface="+mn-ea"/>
                      <a:sym typeface="+mn-lt"/>
                    </a:rPr>
                    <a:t>的读取</a:t>
                  </a:r>
                  <a:br>
                    <a:rPr lang="en-US" altLang="zh-CN" sz="1100" dirty="0">
                      <a:cs typeface="+mn-ea"/>
                      <a:sym typeface="+mn-lt"/>
                    </a:rPr>
                  </a:br>
                  <a:r>
                    <a:rPr lang="en-US" altLang="zh-CN" sz="1100" dirty="0">
                      <a:cs typeface="+mn-ea"/>
                      <a:sym typeface="+mn-lt"/>
                    </a:rPr>
                    <a:t>Texture</a:t>
                  </a:r>
                  <a:r>
                    <a:rPr lang="zh-CN" altLang="en-US" sz="1100" dirty="0">
                      <a:cs typeface="+mn-ea"/>
                      <a:sym typeface="+mn-lt"/>
                    </a:rPr>
                    <a:t>的载入</a:t>
                  </a:r>
                  <a:br>
                    <a:rPr lang="en-US" altLang="zh-CN" sz="1100" dirty="0">
                      <a:cs typeface="+mn-ea"/>
                      <a:sym typeface="+mn-lt"/>
                    </a:rPr>
                  </a:br>
                  <a:r>
                    <a:rPr lang="en-US" altLang="zh-CN" sz="1100" dirty="0">
                      <a:cs typeface="+mn-ea"/>
                      <a:sym typeface="+mn-lt"/>
                    </a:rPr>
                    <a:t>Model</a:t>
                  </a:r>
                  <a:r>
                    <a:rPr lang="zh-CN" altLang="en-US" sz="1100" dirty="0">
                      <a:cs typeface="+mn-ea"/>
                      <a:sym typeface="+mn-lt"/>
                    </a:rPr>
                    <a:t>的加载</a:t>
                  </a:r>
                  <a:endParaRPr lang="en-US" altLang="zh-CN" sz="1100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4966844-DDB5-4807-8799-6F451131BCC4}"/>
                </a:ext>
              </a:extLst>
            </p:cNvPr>
            <p:cNvGrpSpPr/>
            <p:nvPr/>
          </p:nvGrpSpPr>
          <p:grpSpPr>
            <a:xfrm>
              <a:off x="6117166" y="2263478"/>
              <a:ext cx="2679702" cy="3175657"/>
              <a:chOff x="6052787" y="2263478"/>
              <a:chExt cx="2679702" cy="3175657"/>
            </a:xfrm>
          </p:grpSpPr>
          <p:sp>
            <p:nvSpPr>
              <p:cNvPr id="15" name="等腰三角形 14">
                <a:extLst>
                  <a:ext uri="{FF2B5EF4-FFF2-40B4-BE49-F238E27FC236}">
                    <a16:creationId xmlns:a16="http://schemas.microsoft.com/office/drawing/2014/main" id="{8F5E24E2-9E54-479A-9AB0-447B480E15B9}"/>
                  </a:ext>
                </a:extLst>
              </p:cNvPr>
              <p:cNvSpPr/>
              <p:nvPr/>
            </p:nvSpPr>
            <p:spPr>
              <a:xfrm>
                <a:off x="7274105" y="3160319"/>
                <a:ext cx="237067" cy="175172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FF9F146-F605-445A-AC60-92ABCB0F997F}"/>
                  </a:ext>
                </a:extLst>
              </p:cNvPr>
              <p:cNvSpPr/>
              <p:nvPr/>
            </p:nvSpPr>
            <p:spPr>
              <a:xfrm>
                <a:off x="6957263" y="2263478"/>
                <a:ext cx="870751" cy="830997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 defTabSz="914354"/>
                <a:r>
                  <a:rPr lang="en-US" altLang="zh-CN" sz="4800" b="1" i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03</a:t>
                </a:r>
                <a:endParaRPr lang="zh-CN" altLang="en-US" sz="4800" b="1" i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57D09E40-F80D-4CC3-9CEA-2BA64619A2C1}"/>
                  </a:ext>
                </a:extLst>
              </p:cNvPr>
              <p:cNvGrpSpPr/>
              <p:nvPr/>
            </p:nvGrpSpPr>
            <p:grpSpPr>
              <a:xfrm>
                <a:off x="6052787" y="3335490"/>
                <a:ext cx="2679702" cy="2103645"/>
                <a:chOff x="6125215" y="3335490"/>
                <a:chExt cx="2667630" cy="2103645"/>
              </a:xfrm>
            </p:grpSpPr>
            <p:sp>
              <p:nvSpPr>
                <p:cNvPr id="18" name="矩形: 圆角 17">
                  <a:extLst>
                    <a:ext uri="{FF2B5EF4-FFF2-40B4-BE49-F238E27FC236}">
                      <a16:creationId xmlns:a16="http://schemas.microsoft.com/office/drawing/2014/main" id="{2C1534C4-9E49-46F8-950F-5136C251A04B}"/>
                    </a:ext>
                  </a:extLst>
                </p:cNvPr>
                <p:cNvSpPr/>
                <p:nvPr/>
              </p:nvSpPr>
              <p:spPr>
                <a:xfrm>
                  <a:off x="6125215" y="3335490"/>
                  <a:ext cx="2667630" cy="6087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2000" b="1" i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实现着色器</a:t>
                  </a:r>
                  <a:endParaRPr lang="en-US" altLang="zh-CN" sz="2000" b="1" i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C178AFD-9D9E-4266-BD7D-7B8FA1E65DCA}"/>
                    </a:ext>
                  </a:extLst>
                </p:cNvPr>
                <p:cNvSpPr/>
                <p:nvPr/>
              </p:nvSpPr>
              <p:spPr bwMode="auto">
                <a:xfrm>
                  <a:off x="6125215" y="3944267"/>
                  <a:ext cx="2667630" cy="14948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100" dirty="0">
                      <a:cs typeface="+mn-ea"/>
                      <a:sym typeface="+mn-lt"/>
                    </a:rPr>
                    <a:t>包括顶点着色器和片段着色器</a:t>
                  </a:r>
                  <a:br>
                    <a:rPr lang="en-US" altLang="zh-CN" sz="1100" dirty="0">
                      <a:cs typeface="+mn-ea"/>
                      <a:sym typeface="+mn-lt"/>
                    </a:rPr>
                  </a:br>
                  <a:r>
                    <a:rPr lang="zh-CN" altLang="en-US" sz="1100" dirty="0">
                      <a:cs typeface="+mn-ea"/>
                      <a:sym typeface="+mn-lt"/>
                    </a:rPr>
                    <a:t>将载入的</a:t>
                  </a:r>
                  <a:r>
                    <a:rPr lang="en-US" altLang="zh-CN" sz="1100" dirty="0">
                      <a:cs typeface="+mn-ea"/>
                      <a:sym typeface="+mn-lt"/>
                    </a:rPr>
                    <a:t>Texture</a:t>
                  </a:r>
                  <a:r>
                    <a:rPr lang="zh-CN" altLang="en-US" sz="1100" dirty="0">
                      <a:cs typeface="+mn-ea"/>
                      <a:sym typeface="+mn-lt"/>
                    </a:rPr>
                    <a:t>与模型建立连接</a:t>
                  </a:r>
                  <a:endParaRPr lang="en-US" altLang="zh-CN" sz="1100" dirty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DE8774B-E15D-4311-8505-DC43FCB013E7}"/>
                </a:ext>
              </a:extLst>
            </p:cNvPr>
            <p:cNvGrpSpPr/>
            <p:nvPr/>
          </p:nvGrpSpPr>
          <p:grpSpPr>
            <a:xfrm>
              <a:off x="8821952" y="3022449"/>
              <a:ext cx="2696949" cy="1991173"/>
              <a:chOff x="8821952" y="3022449"/>
              <a:chExt cx="2696949" cy="1991173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F723B805-19A9-43A4-ACB4-B9E6C874DF66}"/>
                  </a:ext>
                </a:extLst>
              </p:cNvPr>
              <p:cNvSpPr/>
              <p:nvPr/>
            </p:nvSpPr>
            <p:spPr>
              <a:xfrm flipV="1">
                <a:off x="10060516" y="3941609"/>
                <a:ext cx="237067" cy="17517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11D7D8D-2706-45EC-8AEA-9E25B7A552F4}"/>
                  </a:ext>
                </a:extLst>
              </p:cNvPr>
              <p:cNvSpPr/>
              <p:nvPr/>
            </p:nvSpPr>
            <p:spPr>
              <a:xfrm>
                <a:off x="9743674" y="4182625"/>
                <a:ext cx="870751" cy="830997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 defTabSz="914354"/>
                <a:r>
                  <a:rPr lang="en-US" altLang="zh-CN" sz="4800" b="1" i="1" dirty="0">
                    <a:solidFill>
                      <a:schemeClr val="accent2"/>
                    </a:solidFill>
                    <a:cs typeface="+mn-ea"/>
                    <a:sym typeface="+mn-lt"/>
                  </a:rPr>
                  <a:t>04</a:t>
                </a:r>
                <a:endParaRPr lang="zh-CN" altLang="en-US" sz="4800" b="1" i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7869025-5C49-44FB-A0BE-B562014B8F04}"/>
                  </a:ext>
                </a:extLst>
              </p:cNvPr>
              <p:cNvGrpSpPr/>
              <p:nvPr/>
            </p:nvGrpSpPr>
            <p:grpSpPr>
              <a:xfrm>
                <a:off x="8821952" y="3022449"/>
                <a:ext cx="2696949" cy="919161"/>
                <a:chOff x="8834102" y="3022449"/>
                <a:chExt cx="2684799" cy="919161"/>
              </a:xfrm>
            </p:grpSpPr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91AD7630-22B9-4DC0-BCBB-8D27918FE95E}"/>
                    </a:ext>
                  </a:extLst>
                </p:cNvPr>
                <p:cNvSpPr/>
                <p:nvPr/>
              </p:nvSpPr>
              <p:spPr>
                <a:xfrm>
                  <a:off x="8851271" y="3332833"/>
                  <a:ext cx="2667630" cy="6087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ctr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zh-CN" altLang="en-US" sz="2000" b="1" i="1" dirty="0">
                      <a:solidFill>
                        <a:schemeClr val="tx1"/>
                      </a:solidFill>
                      <a:cs typeface="+mn-ea"/>
                      <a:sym typeface="+mn-lt"/>
                    </a:rPr>
                    <a:t>完成绘制</a:t>
                  </a:r>
                  <a:endParaRPr lang="en-US" altLang="zh-CN" sz="2000" b="1" i="1" dirty="0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C178AFD-9D9E-4266-BD7D-7B8FA1E65DCA}"/>
                    </a:ext>
                  </a:extLst>
                </p:cNvPr>
                <p:cNvSpPr/>
                <p:nvPr/>
              </p:nvSpPr>
              <p:spPr bwMode="auto">
                <a:xfrm>
                  <a:off x="8834102" y="3022449"/>
                  <a:ext cx="2667630" cy="3103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100" dirty="0">
                      <a:cs typeface="+mn-ea"/>
                      <a:sym typeface="+mn-lt"/>
                    </a:rPr>
                    <a:t>模型加载成功</a:t>
                  </a:r>
                  <a:endParaRPr lang="en-US" altLang="zh-CN" sz="1100" dirty="0"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1089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74C2ED-0786-4C4D-B499-3E6434A7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RaceCar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6FEC-5BAD-4080-9F52-7A0CA3CC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pPr/>
              <a:t>5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26E6AC08-7D5B-0893-C7A0-0DA01E754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zh-CN" altLang="en-US" sz="3600" dirty="0"/>
              <a:t>实现</a:t>
            </a:r>
            <a:r>
              <a:rPr lang="en-US" altLang="zh-CN" sz="3600" dirty="0"/>
              <a:t>Model</a:t>
            </a:r>
            <a:r>
              <a:rPr lang="zh-CN" altLang="en-US" sz="3600" dirty="0"/>
              <a:t>类</a:t>
            </a:r>
            <a:endParaRPr lang="en-US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3A02DD-9F00-EC47-B444-9F88962DD07E}"/>
              </a:ext>
            </a:extLst>
          </p:cNvPr>
          <p:cNvSpPr txBox="1"/>
          <p:nvPr/>
        </p:nvSpPr>
        <p:spPr>
          <a:xfrm>
            <a:off x="766916" y="1342103"/>
            <a:ext cx="267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Assimp</a:t>
            </a:r>
            <a:r>
              <a:rPr lang="zh-CN" altLang="en-US" sz="2400" dirty="0"/>
              <a:t>库</a:t>
            </a:r>
            <a:endParaRPr lang="zh-CN" altLang="en-US" dirty="0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0DDC834-FF92-F22A-F7F3-7CD9E25C3F44}"/>
              </a:ext>
            </a:extLst>
          </p:cNvPr>
          <p:cNvCxnSpPr>
            <a:cxnSpLocks/>
          </p:cNvCxnSpPr>
          <p:nvPr/>
        </p:nvCxnSpPr>
        <p:spPr>
          <a:xfrm>
            <a:off x="766916" y="1342103"/>
            <a:ext cx="1460090" cy="5014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40806C9-3D54-FA18-6344-31FCFD474317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801329" y="1342103"/>
            <a:ext cx="1305232" cy="565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箭头: 右 38">
            <a:extLst>
              <a:ext uri="{FF2B5EF4-FFF2-40B4-BE49-F238E27FC236}">
                <a16:creationId xmlns:a16="http://schemas.microsoft.com/office/drawing/2014/main" id="{A08CB43F-E7E1-349D-8B70-5741B396B59D}"/>
              </a:ext>
            </a:extLst>
          </p:cNvPr>
          <p:cNvSpPr/>
          <p:nvPr/>
        </p:nvSpPr>
        <p:spPr>
          <a:xfrm>
            <a:off x="2507226" y="1406013"/>
            <a:ext cx="973393" cy="35887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B050AD-FA54-0730-A956-2952F064314D}"/>
              </a:ext>
            </a:extLst>
          </p:cNvPr>
          <p:cNvSpPr txBox="1"/>
          <p:nvPr/>
        </p:nvSpPr>
        <p:spPr>
          <a:xfrm>
            <a:off x="3623187" y="1342103"/>
            <a:ext cx="162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my_assimp.h</a:t>
            </a:r>
            <a:endParaRPr lang="zh-CN" altLang="en-US" dirty="0"/>
          </a:p>
        </p:txBody>
      </p:sp>
      <p:grpSp>
        <p:nvGrpSpPr>
          <p:cNvPr id="41" name="组合 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2CC194F-3D2A-1C6F-BD67-458609E6FB8D}"/>
              </a:ext>
            </a:extLst>
          </p:cNvPr>
          <p:cNvGrpSpPr>
            <a:grpSpLocks noChangeAspect="1"/>
          </p:cNvGrpSpPr>
          <p:nvPr/>
        </p:nvGrpSpPr>
        <p:grpSpPr>
          <a:xfrm>
            <a:off x="456790" y="1212679"/>
            <a:ext cx="10845800" cy="4843805"/>
            <a:chOff x="673100" y="1216647"/>
            <a:chExt cx="10845800" cy="4843805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B510F027-1D56-2157-E185-664F4FB19581}"/>
                </a:ext>
              </a:extLst>
            </p:cNvPr>
            <p:cNvCxnSpPr/>
            <p:nvPr/>
          </p:nvCxnSpPr>
          <p:spPr>
            <a:xfrm>
              <a:off x="6095999" y="2783851"/>
              <a:ext cx="0" cy="887415"/>
            </a:xfrm>
            <a:prstGeom prst="line">
              <a:avLst/>
            </a:pr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28E614B1-FBFC-A880-B355-904BA3BB1C0F}"/>
                </a:ext>
              </a:extLst>
            </p:cNvPr>
            <p:cNvSpPr/>
            <p:nvPr/>
          </p:nvSpPr>
          <p:spPr bwMode="auto">
            <a:xfrm>
              <a:off x="1827446" y="2783851"/>
              <a:ext cx="4317208" cy="889794"/>
            </a:xfrm>
            <a:custGeom>
              <a:avLst/>
              <a:gdLst>
                <a:gd name="T0" fmla="*/ 4317006 w 21567"/>
                <a:gd name="T1" fmla="*/ 902572 h 21446"/>
                <a:gd name="T2" fmla="*/ 4317006 w 21567"/>
                <a:gd name="T3" fmla="*/ 902572 h 21446"/>
                <a:gd name="T4" fmla="*/ 4317006 w 21567"/>
                <a:gd name="T5" fmla="*/ 902572 h 21446"/>
                <a:gd name="T6" fmla="*/ 4317006 w 21567"/>
                <a:gd name="T7" fmla="*/ 902572 h 214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67" h="21446">
                  <a:moveTo>
                    <a:pt x="11" y="21446"/>
                  </a:moveTo>
                  <a:lnTo>
                    <a:pt x="11" y="4713"/>
                  </a:lnTo>
                  <a:cubicBezTo>
                    <a:pt x="-33" y="3396"/>
                    <a:pt x="59" y="2058"/>
                    <a:pt x="259" y="1133"/>
                  </a:cubicBezTo>
                  <a:cubicBezTo>
                    <a:pt x="450" y="246"/>
                    <a:pt x="716" y="-154"/>
                    <a:pt x="977" y="53"/>
                  </a:cubicBezTo>
                  <a:lnTo>
                    <a:pt x="21567" y="53"/>
                  </a:ln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4D309802-88D0-6712-51EB-E76EEC90310B}"/>
                </a:ext>
              </a:extLst>
            </p:cNvPr>
            <p:cNvSpPr/>
            <p:nvPr/>
          </p:nvSpPr>
          <p:spPr bwMode="auto">
            <a:xfrm>
              <a:off x="6047346" y="2783851"/>
              <a:ext cx="4317208" cy="889794"/>
            </a:xfrm>
            <a:custGeom>
              <a:avLst/>
              <a:gdLst>
                <a:gd name="T0" fmla="*/ 4317006 w 21567"/>
                <a:gd name="T1" fmla="*/ 902572 h 21446"/>
                <a:gd name="T2" fmla="*/ 4317006 w 21567"/>
                <a:gd name="T3" fmla="*/ 902572 h 21446"/>
                <a:gd name="T4" fmla="*/ 4317006 w 21567"/>
                <a:gd name="T5" fmla="*/ 902572 h 21446"/>
                <a:gd name="T6" fmla="*/ 4317006 w 21567"/>
                <a:gd name="T7" fmla="*/ 902572 h 214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67" h="21446">
                  <a:moveTo>
                    <a:pt x="21556" y="21446"/>
                  </a:moveTo>
                  <a:lnTo>
                    <a:pt x="21556" y="4713"/>
                  </a:lnTo>
                  <a:cubicBezTo>
                    <a:pt x="21600" y="3396"/>
                    <a:pt x="21508" y="2058"/>
                    <a:pt x="21308" y="1133"/>
                  </a:cubicBezTo>
                  <a:cubicBezTo>
                    <a:pt x="21117" y="246"/>
                    <a:pt x="20851" y="-154"/>
                    <a:pt x="20590" y="53"/>
                  </a:cubicBezTo>
                  <a:lnTo>
                    <a:pt x="0" y="53"/>
                  </a:ln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4749471A-5BA6-8937-1238-C9FC778EEADB}"/>
                </a:ext>
              </a:extLst>
            </p:cNvPr>
            <p:cNvSpPr/>
            <p:nvPr/>
          </p:nvSpPr>
          <p:spPr bwMode="auto">
            <a:xfrm rot="5400000">
              <a:off x="1716881" y="3372419"/>
              <a:ext cx="234950" cy="832644"/>
            </a:xfrm>
            <a:custGeom>
              <a:avLst/>
              <a:gdLst>
                <a:gd name="T0" fmla="*/ 234923 w 21467"/>
                <a:gd name="T1" fmla="*/ 839899 h 21506"/>
                <a:gd name="T2" fmla="*/ 234923 w 21467"/>
                <a:gd name="T3" fmla="*/ 839899 h 21506"/>
                <a:gd name="T4" fmla="*/ 234923 w 21467"/>
                <a:gd name="T5" fmla="*/ 839899 h 21506"/>
                <a:gd name="T6" fmla="*/ 234923 w 21467"/>
                <a:gd name="T7" fmla="*/ 839899 h 215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67" h="21506">
                  <a:moveTo>
                    <a:pt x="20549" y="21506"/>
                  </a:moveTo>
                  <a:lnTo>
                    <a:pt x="11083" y="21506"/>
                  </a:lnTo>
                  <a:cubicBezTo>
                    <a:pt x="8114" y="21393"/>
                    <a:pt x="5380" y="20988"/>
                    <a:pt x="3360" y="20363"/>
                  </a:cubicBezTo>
                  <a:cubicBezTo>
                    <a:pt x="1071" y="19655"/>
                    <a:pt x="-133" y="18720"/>
                    <a:pt x="11" y="17762"/>
                  </a:cubicBezTo>
                  <a:lnTo>
                    <a:pt x="11" y="3540"/>
                  </a:lnTo>
                  <a:cubicBezTo>
                    <a:pt x="58" y="2557"/>
                    <a:pt x="1530" y="1623"/>
                    <a:pt x="4083" y="956"/>
                  </a:cubicBezTo>
                  <a:cubicBezTo>
                    <a:pt x="6797" y="247"/>
                    <a:pt x="10470" y="-94"/>
                    <a:pt x="14144" y="23"/>
                  </a:cubicBezTo>
                  <a:lnTo>
                    <a:pt x="21467" y="23"/>
                  </a:ln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cs typeface="+mn-ea"/>
                <a:sym typeface="+mn-lt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FAB75B70-67AC-3A0F-984A-507FE7F4AFE9}"/>
                </a:ext>
              </a:extLst>
            </p:cNvPr>
            <p:cNvSpPr/>
            <p:nvPr/>
          </p:nvSpPr>
          <p:spPr bwMode="auto">
            <a:xfrm>
              <a:off x="673100" y="2990805"/>
              <a:ext cx="2322513" cy="5288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 i="1" dirty="0">
                  <a:solidFill>
                    <a:schemeClr val="bg1"/>
                  </a:solidFill>
                  <a:cs typeface="+mn-ea"/>
                  <a:sym typeface="+mn-lt"/>
                </a:rPr>
                <a:t>obj</a:t>
              </a:r>
              <a:r>
                <a:rPr lang="zh-CN" altLang="en-US" sz="1600" i="1" dirty="0">
                  <a:solidFill>
                    <a:schemeClr val="bg1"/>
                  </a:solidFill>
                  <a:cs typeface="+mn-ea"/>
                  <a:sym typeface="+mn-lt"/>
                </a:rPr>
                <a:t>文件、</a:t>
              </a:r>
              <a:r>
                <a:rPr lang="en-US" altLang="zh-CN" sz="1600" i="1" dirty="0" err="1">
                  <a:solidFill>
                    <a:schemeClr val="bg1"/>
                  </a:solidFill>
                  <a:cs typeface="+mn-ea"/>
                  <a:sym typeface="+mn-lt"/>
                </a:rPr>
                <a:t>mtl</a:t>
              </a:r>
              <a:r>
                <a:rPr lang="zh-CN" altLang="en-US" sz="1600" i="1" dirty="0">
                  <a:solidFill>
                    <a:schemeClr val="bg1"/>
                  </a:solidFill>
                  <a:cs typeface="+mn-ea"/>
                  <a:sym typeface="+mn-lt"/>
                </a:rPr>
                <a:t>文件读取</a:t>
              </a:r>
              <a:endParaRPr lang="en-US" altLang="zh-CN" sz="1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05EFB9A2-D88A-02E8-35FF-D75C6A5A27EE}"/>
                </a:ext>
              </a:extLst>
            </p:cNvPr>
            <p:cNvSpPr/>
            <p:nvPr/>
          </p:nvSpPr>
          <p:spPr bwMode="auto">
            <a:xfrm>
              <a:off x="797096" y="3906215"/>
              <a:ext cx="2074521" cy="2154237"/>
            </a:xfrm>
            <a:prstGeom prst="roundRect">
              <a:avLst>
                <a:gd name="adj" fmla="val 468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 dirty="0" err="1">
                  <a:cs typeface="+mn-ea"/>
                  <a:sym typeface="+mn-lt"/>
                </a:rPr>
                <a:t>v,vt,vn</a:t>
              </a:r>
              <a:r>
                <a:rPr lang="zh-CN" altLang="en-US" sz="1200" dirty="0">
                  <a:cs typeface="+mn-ea"/>
                  <a:sym typeface="+mn-lt"/>
                </a:rPr>
                <a:t>的读入</a:t>
              </a:r>
              <a:endParaRPr lang="en-US" altLang="zh-CN" sz="1200" dirty="0"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cs typeface="+mn-ea"/>
                  <a:sym typeface="+mn-lt"/>
                </a:rPr>
                <a:t>face</a:t>
              </a:r>
              <a:r>
                <a:rPr lang="zh-CN" altLang="en-US" sz="1200" dirty="0">
                  <a:cs typeface="+mn-ea"/>
                  <a:sym typeface="+mn-lt"/>
                </a:rPr>
                <a:t>的构建</a:t>
              </a:r>
              <a:br>
                <a:rPr lang="en-US" altLang="zh-CN" sz="1200" dirty="0">
                  <a:cs typeface="+mn-ea"/>
                  <a:sym typeface="+mn-lt"/>
                </a:rPr>
              </a:br>
              <a:r>
                <a:rPr lang="zh-CN" altLang="en-US" sz="1200" dirty="0">
                  <a:cs typeface="+mn-ea"/>
                  <a:sym typeface="+mn-lt"/>
                </a:rPr>
                <a:t>利用</a:t>
              </a:r>
              <a:r>
                <a:rPr lang="en-US" altLang="zh-CN" sz="1200" dirty="0" err="1">
                  <a:cs typeface="+mn-ea"/>
                  <a:sym typeface="+mn-lt"/>
                </a:rPr>
                <a:t>mtl</a:t>
              </a:r>
              <a:r>
                <a:rPr lang="zh-CN" altLang="en-US" sz="1200" dirty="0">
                  <a:cs typeface="+mn-ea"/>
                  <a:sym typeface="+mn-lt"/>
                </a:rPr>
                <a:t>文件内容链接</a:t>
              </a:r>
              <a:r>
                <a:rPr lang="en-US" altLang="zh-CN" sz="1200" dirty="0">
                  <a:cs typeface="+mn-ea"/>
                  <a:sym typeface="+mn-lt"/>
                </a:rPr>
                <a:t>texture</a:t>
              </a:r>
              <a:r>
                <a:rPr lang="zh-CN" altLang="en-US" sz="1200" dirty="0">
                  <a:cs typeface="+mn-ea"/>
                  <a:sym typeface="+mn-lt"/>
                </a:rPr>
                <a:t>图片</a:t>
              </a:r>
              <a:endParaRPr lang="en-US" altLang="zh-CN" sz="1200" dirty="0">
                <a:cs typeface="+mn-ea"/>
                <a:sym typeface="+mn-lt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DEB01D9-734E-989A-8312-9A29F2D13870}"/>
                </a:ext>
              </a:extLst>
            </p:cNvPr>
            <p:cNvSpPr/>
            <p:nvPr/>
          </p:nvSpPr>
          <p:spPr bwMode="auto">
            <a:xfrm rot="5400000">
              <a:off x="5978524" y="3372419"/>
              <a:ext cx="234950" cy="832644"/>
            </a:xfrm>
            <a:custGeom>
              <a:avLst/>
              <a:gdLst>
                <a:gd name="T0" fmla="*/ 234923 w 21467"/>
                <a:gd name="T1" fmla="*/ 839899 h 21506"/>
                <a:gd name="T2" fmla="*/ 234923 w 21467"/>
                <a:gd name="T3" fmla="*/ 839899 h 21506"/>
                <a:gd name="T4" fmla="*/ 234923 w 21467"/>
                <a:gd name="T5" fmla="*/ 839899 h 21506"/>
                <a:gd name="T6" fmla="*/ 234923 w 21467"/>
                <a:gd name="T7" fmla="*/ 839899 h 215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67" h="21506">
                  <a:moveTo>
                    <a:pt x="20549" y="21506"/>
                  </a:moveTo>
                  <a:lnTo>
                    <a:pt x="11083" y="21506"/>
                  </a:lnTo>
                  <a:cubicBezTo>
                    <a:pt x="8114" y="21393"/>
                    <a:pt x="5380" y="20988"/>
                    <a:pt x="3360" y="20363"/>
                  </a:cubicBezTo>
                  <a:cubicBezTo>
                    <a:pt x="1071" y="19655"/>
                    <a:pt x="-133" y="18720"/>
                    <a:pt x="11" y="17762"/>
                  </a:cubicBezTo>
                  <a:lnTo>
                    <a:pt x="11" y="3540"/>
                  </a:lnTo>
                  <a:cubicBezTo>
                    <a:pt x="58" y="2557"/>
                    <a:pt x="1530" y="1623"/>
                    <a:pt x="4083" y="956"/>
                  </a:cubicBezTo>
                  <a:cubicBezTo>
                    <a:pt x="6797" y="247"/>
                    <a:pt x="10470" y="-94"/>
                    <a:pt x="14144" y="23"/>
                  </a:cubicBezTo>
                  <a:lnTo>
                    <a:pt x="21467" y="23"/>
                  </a:ln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cs typeface="+mn-ea"/>
                <a:sym typeface="+mn-lt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6BF18027-3BBD-379E-7475-9FA1BBF24B1E}"/>
                </a:ext>
              </a:extLst>
            </p:cNvPr>
            <p:cNvSpPr/>
            <p:nvPr/>
          </p:nvSpPr>
          <p:spPr bwMode="auto">
            <a:xfrm>
              <a:off x="4934743" y="2990805"/>
              <a:ext cx="2322513" cy="52885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i="1" dirty="0">
                  <a:solidFill>
                    <a:schemeClr val="bg1"/>
                  </a:solidFill>
                  <a:cs typeface="+mn-ea"/>
                  <a:sym typeface="+mn-lt"/>
                </a:rPr>
                <a:t>构建</a:t>
              </a:r>
              <a:r>
                <a:rPr lang="en-US" altLang="zh-CN" sz="1600" i="1" dirty="0">
                  <a:solidFill>
                    <a:schemeClr val="bg1"/>
                  </a:solidFill>
                  <a:cs typeface="+mn-ea"/>
                  <a:sym typeface="+mn-lt"/>
                </a:rPr>
                <a:t>Mesh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7F75F84D-0FCA-236C-D77B-184F325D1D4B}"/>
                </a:ext>
              </a:extLst>
            </p:cNvPr>
            <p:cNvSpPr/>
            <p:nvPr/>
          </p:nvSpPr>
          <p:spPr bwMode="auto">
            <a:xfrm rot="5400000">
              <a:off x="10240168" y="3372419"/>
              <a:ext cx="234950" cy="832644"/>
            </a:xfrm>
            <a:custGeom>
              <a:avLst/>
              <a:gdLst>
                <a:gd name="T0" fmla="*/ 234923 w 21467"/>
                <a:gd name="T1" fmla="*/ 839899 h 21506"/>
                <a:gd name="T2" fmla="*/ 234923 w 21467"/>
                <a:gd name="T3" fmla="*/ 839899 h 21506"/>
                <a:gd name="T4" fmla="*/ 234923 w 21467"/>
                <a:gd name="T5" fmla="*/ 839899 h 21506"/>
                <a:gd name="T6" fmla="*/ 234923 w 21467"/>
                <a:gd name="T7" fmla="*/ 839899 h 215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67" h="21506">
                  <a:moveTo>
                    <a:pt x="20549" y="21506"/>
                  </a:moveTo>
                  <a:lnTo>
                    <a:pt x="11083" y="21506"/>
                  </a:lnTo>
                  <a:cubicBezTo>
                    <a:pt x="8114" y="21393"/>
                    <a:pt x="5380" y="20988"/>
                    <a:pt x="3360" y="20363"/>
                  </a:cubicBezTo>
                  <a:cubicBezTo>
                    <a:pt x="1071" y="19655"/>
                    <a:pt x="-133" y="18720"/>
                    <a:pt x="11" y="17762"/>
                  </a:cubicBezTo>
                  <a:lnTo>
                    <a:pt x="11" y="3540"/>
                  </a:lnTo>
                  <a:cubicBezTo>
                    <a:pt x="58" y="2557"/>
                    <a:pt x="1530" y="1623"/>
                    <a:pt x="4083" y="956"/>
                  </a:cubicBezTo>
                  <a:cubicBezTo>
                    <a:pt x="6797" y="247"/>
                    <a:pt x="10470" y="-94"/>
                    <a:pt x="14144" y="23"/>
                  </a:cubicBezTo>
                  <a:lnTo>
                    <a:pt x="21467" y="23"/>
                  </a:ln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cs typeface="+mn-ea"/>
                <a:sym typeface="+mn-lt"/>
              </a:endParaRP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0A052D30-517B-7418-8158-2C4DE5B8524F}"/>
                </a:ext>
              </a:extLst>
            </p:cNvPr>
            <p:cNvSpPr/>
            <p:nvPr/>
          </p:nvSpPr>
          <p:spPr bwMode="auto">
            <a:xfrm>
              <a:off x="9196387" y="2990805"/>
              <a:ext cx="2322513" cy="5288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i="1" dirty="0">
                  <a:solidFill>
                    <a:schemeClr val="bg1"/>
                  </a:solidFill>
                  <a:cs typeface="+mn-ea"/>
                  <a:sym typeface="+mn-lt"/>
                </a:rPr>
                <a:t>构建</a:t>
              </a:r>
              <a:r>
                <a:rPr lang="en-US" altLang="zh-CN" sz="1600" i="1" dirty="0">
                  <a:solidFill>
                    <a:schemeClr val="bg1"/>
                  </a:solidFill>
                  <a:cs typeface="+mn-ea"/>
                  <a:sym typeface="+mn-lt"/>
                </a:rPr>
                <a:t>Scene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CF4FCF5-A047-28E1-B87F-A4987D560F6B}"/>
                </a:ext>
              </a:extLst>
            </p:cNvPr>
            <p:cNvSpPr/>
            <p:nvPr/>
          </p:nvSpPr>
          <p:spPr bwMode="auto">
            <a:xfrm>
              <a:off x="4208110" y="1959777"/>
              <a:ext cx="3775780" cy="59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自行实现</a:t>
              </a:r>
              <a:r>
                <a:rPr lang="en-US" altLang="zh-CN" sz="1600" dirty="0" err="1">
                  <a:cs typeface="+mn-ea"/>
                  <a:sym typeface="+mn-lt"/>
                </a:rPr>
                <a:t>Assimp</a:t>
              </a:r>
              <a:r>
                <a:rPr lang="zh-CN" altLang="en-US" sz="1600" dirty="0">
                  <a:cs typeface="+mn-ea"/>
                  <a:sym typeface="+mn-lt"/>
                </a:rPr>
                <a:t>库中我们需要的功能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EC3DC5DA-6486-668F-17DF-282CC0799C6B}"/>
                </a:ext>
              </a:extLst>
            </p:cNvPr>
            <p:cNvSpPr/>
            <p:nvPr/>
          </p:nvSpPr>
          <p:spPr>
            <a:xfrm>
              <a:off x="5782147" y="1216647"/>
              <a:ext cx="627706" cy="715928"/>
            </a:xfrm>
            <a:custGeom>
              <a:avLst/>
              <a:gdLst>
                <a:gd name="connsiteX0" fmla="*/ 358559 w 530968"/>
                <a:gd name="connsiteY0" fmla="*/ 360518 h 605592"/>
                <a:gd name="connsiteX1" fmla="*/ 462357 w 530968"/>
                <a:gd name="connsiteY1" fmla="*/ 410571 h 605592"/>
                <a:gd name="connsiteX2" fmla="*/ 530968 w 530968"/>
                <a:gd name="connsiteY2" fmla="*/ 605592 h 605592"/>
                <a:gd name="connsiteX3" fmla="*/ 0 w 530968"/>
                <a:gd name="connsiteY3" fmla="*/ 605592 h 605592"/>
                <a:gd name="connsiteX4" fmla="*/ 68518 w 530968"/>
                <a:gd name="connsiteY4" fmla="*/ 410756 h 605592"/>
                <a:gd name="connsiteX5" fmla="*/ 172316 w 530968"/>
                <a:gd name="connsiteY5" fmla="*/ 360703 h 605592"/>
                <a:gd name="connsiteX6" fmla="*/ 222358 w 530968"/>
                <a:gd name="connsiteY6" fmla="*/ 518648 h 605592"/>
                <a:gd name="connsiteX7" fmla="*/ 229136 w 530968"/>
                <a:gd name="connsiteY7" fmla="*/ 539967 h 605592"/>
                <a:gd name="connsiteX8" fmla="*/ 251790 w 530968"/>
                <a:gd name="connsiteY8" fmla="*/ 476474 h 605592"/>
                <a:gd name="connsiteX9" fmla="*/ 265345 w 530968"/>
                <a:gd name="connsiteY9" fmla="*/ 401209 h 605592"/>
                <a:gd name="connsiteX10" fmla="*/ 265438 w 530968"/>
                <a:gd name="connsiteY10" fmla="*/ 401209 h 605592"/>
                <a:gd name="connsiteX11" fmla="*/ 265530 w 530968"/>
                <a:gd name="connsiteY11" fmla="*/ 401209 h 605592"/>
                <a:gd name="connsiteX12" fmla="*/ 265716 w 530968"/>
                <a:gd name="connsiteY12" fmla="*/ 401209 h 605592"/>
                <a:gd name="connsiteX13" fmla="*/ 265809 w 530968"/>
                <a:gd name="connsiteY13" fmla="*/ 401209 h 605592"/>
                <a:gd name="connsiteX14" fmla="*/ 279271 w 530968"/>
                <a:gd name="connsiteY14" fmla="*/ 476474 h 605592"/>
                <a:gd name="connsiteX15" fmla="*/ 301739 w 530968"/>
                <a:gd name="connsiteY15" fmla="*/ 539874 h 605592"/>
                <a:gd name="connsiteX16" fmla="*/ 308517 w 530968"/>
                <a:gd name="connsiteY16" fmla="*/ 518463 h 605592"/>
                <a:gd name="connsiteX17" fmla="*/ 327742 w 530968"/>
                <a:gd name="connsiteY17" fmla="*/ 231466 h 605592"/>
                <a:gd name="connsiteX18" fmla="*/ 305833 w 530968"/>
                <a:gd name="connsiteY18" fmla="*/ 275591 h 605592"/>
                <a:gd name="connsiteX19" fmla="*/ 354572 w 530968"/>
                <a:gd name="connsiteY19" fmla="*/ 231466 h 605592"/>
                <a:gd name="connsiteX20" fmla="*/ 275754 w 530968"/>
                <a:gd name="connsiteY20" fmla="*/ 231374 h 605592"/>
                <a:gd name="connsiteX21" fmla="*/ 275754 w 530968"/>
                <a:gd name="connsiteY21" fmla="*/ 279577 h 605592"/>
                <a:gd name="connsiteX22" fmla="*/ 306204 w 530968"/>
                <a:gd name="connsiteY22" fmla="*/ 231374 h 605592"/>
                <a:gd name="connsiteX23" fmla="*/ 224880 w 530968"/>
                <a:gd name="connsiteY23" fmla="*/ 231374 h 605592"/>
                <a:gd name="connsiteX24" fmla="*/ 255144 w 530968"/>
                <a:gd name="connsiteY24" fmla="*/ 279484 h 605592"/>
                <a:gd name="connsiteX25" fmla="*/ 255144 w 530968"/>
                <a:gd name="connsiteY25" fmla="*/ 231374 h 605592"/>
                <a:gd name="connsiteX26" fmla="*/ 176233 w 530968"/>
                <a:gd name="connsiteY26" fmla="*/ 231374 h 605592"/>
                <a:gd name="connsiteX27" fmla="*/ 224972 w 530968"/>
                <a:gd name="connsiteY27" fmla="*/ 275498 h 605592"/>
                <a:gd name="connsiteX28" fmla="*/ 203063 w 530968"/>
                <a:gd name="connsiteY28" fmla="*/ 231374 h 605592"/>
                <a:gd name="connsiteX29" fmla="*/ 332569 w 530968"/>
                <a:gd name="connsiteY29" fmla="*/ 153137 h 605592"/>
                <a:gd name="connsiteX30" fmla="*/ 334890 w 530968"/>
                <a:gd name="connsiteY30" fmla="*/ 182059 h 605592"/>
                <a:gd name="connsiteX31" fmla="*/ 332569 w 530968"/>
                <a:gd name="connsiteY31" fmla="*/ 210980 h 605592"/>
                <a:gd name="connsiteX32" fmla="*/ 363205 w 530968"/>
                <a:gd name="connsiteY32" fmla="*/ 210980 h 605592"/>
                <a:gd name="connsiteX33" fmla="*/ 367476 w 530968"/>
                <a:gd name="connsiteY33" fmla="*/ 182059 h 605592"/>
                <a:gd name="connsiteX34" fmla="*/ 363205 w 530968"/>
                <a:gd name="connsiteY34" fmla="*/ 153137 h 605592"/>
                <a:gd name="connsiteX35" fmla="*/ 275754 w 530968"/>
                <a:gd name="connsiteY35" fmla="*/ 153137 h 605592"/>
                <a:gd name="connsiteX36" fmla="*/ 275754 w 530968"/>
                <a:gd name="connsiteY36" fmla="*/ 210980 h 605592"/>
                <a:gd name="connsiteX37" fmla="*/ 311774 w 530968"/>
                <a:gd name="connsiteY37" fmla="*/ 210980 h 605592"/>
                <a:gd name="connsiteX38" fmla="*/ 314466 w 530968"/>
                <a:gd name="connsiteY38" fmla="*/ 182059 h 605592"/>
                <a:gd name="connsiteX39" fmla="*/ 311774 w 530968"/>
                <a:gd name="connsiteY39" fmla="*/ 153137 h 605592"/>
                <a:gd name="connsiteX40" fmla="*/ 219124 w 530968"/>
                <a:gd name="connsiteY40" fmla="*/ 153137 h 605592"/>
                <a:gd name="connsiteX41" fmla="*/ 216431 w 530968"/>
                <a:gd name="connsiteY41" fmla="*/ 182059 h 605592"/>
                <a:gd name="connsiteX42" fmla="*/ 219124 w 530968"/>
                <a:gd name="connsiteY42" fmla="*/ 210980 h 605592"/>
                <a:gd name="connsiteX43" fmla="*/ 255144 w 530968"/>
                <a:gd name="connsiteY43" fmla="*/ 210980 h 605592"/>
                <a:gd name="connsiteX44" fmla="*/ 255144 w 530968"/>
                <a:gd name="connsiteY44" fmla="*/ 153137 h 605592"/>
                <a:gd name="connsiteX45" fmla="*/ 167693 w 530968"/>
                <a:gd name="connsiteY45" fmla="*/ 153137 h 605592"/>
                <a:gd name="connsiteX46" fmla="*/ 163422 w 530968"/>
                <a:gd name="connsiteY46" fmla="*/ 182059 h 605592"/>
                <a:gd name="connsiteX47" fmla="*/ 167693 w 530968"/>
                <a:gd name="connsiteY47" fmla="*/ 210980 h 605592"/>
                <a:gd name="connsiteX48" fmla="*/ 198328 w 530968"/>
                <a:gd name="connsiteY48" fmla="*/ 210980 h 605592"/>
                <a:gd name="connsiteX49" fmla="*/ 196008 w 530968"/>
                <a:gd name="connsiteY49" fmla="*/ 182059 h 605592"/>
                <a:gd name="connsiteX50" fmla="*/ 198328 w 530968"/>
                <a:gd name="connsiteY50" fmla="*/ 153137 h 605592"/>
                <a:gd name="connsiteX51" fmla="*/ 305925 w 530968"/>
                <a:gd name="connsiteY51" fmla="*/ 88619 h 605592"/>
                <a:gd name="connsiteX52" fmla="*/ 327835 w 530968"/>
                <a:gd name="connsiteY52" fmla="*/ 132743 h 605592"/>
                <a:gd name="connsiteX53" fmla="*/ 354664 w 530968"/>
                <a:gd name="connsiteY53" fmla="*/ 132743 h 605592"/>
                <a:gd name="connsiteX54" fmla="*/ 305925 w 530968"/>
                <a:gd name="connsiteY54" fmla="*/ 88619 h 605592"/>
                <a:gd name="connsiteX55" fmla="*/ 225065 w 530968"/>
                <a:gd name="connsiteY55" fmla="*/ 88619 h 605592"/>
                <a:gd name="connsiteX56" fmla="*/ 176326 w 530968"/>
                <a:gd name="connsiteY56" fmla="*/ 132743 h 605592"/>
                <a:gd name="connsiteX57" fmla="*/ 203156 w 530968"/>
                <a:gd name="connsiteY57" fmla="*/ 132743 h 605592"/>
                <a:gd name="connsiteX58" fmla="*/ 225065 w 530968"/>
                <a:gd name="connsiteY58" fmla="*/ 88619 h 605592"/>
                <a:gd name="connsiteX59" fmla="*/ 275754 w 530968"/>
                <a:gd name="connsiteY59" fmla="*/ 84633 h 605592"/>
                <a:gd name="connsiteX60" fmla="*/ 275754 w 530968"/>
                <a:gd name="connsiteY60" fmla="*/ 132743 h 605592"/>
                <a:gd name="connsiteX61" fmla="*/ 306018 w 530968"/>
                <a:gd name="connsiteY61" fmla="*/ 132743 h 605592"/>
                <a:gd name="connsiteX62" fmla="*/ 275754 w 530968"/>
                <a:gd name="connsiteY62" fmla="*/ 84633 h 605592"/>
                <a:gd name="connsiteX63" fmla="*/ 255144 w 530968"/>
                <a:gd name="connsiteY63" fmla="*/ 84540 h 605592"/>
                <a:gd name="connsiteX64" fmla="*/ 224694 w 530968"/>
                <a:gd name="connsiteY64" fmla="*/ 132743 h 605592"/>
                <a:gd name="connsiteX65" fmla="*/ 255144 w 530968"/>
                <a:gd name="connsiteY65" fmla="*/ 132743 h 605592"/>
                <a:gd name="connsiteX66" fmla="*/ 249017 w 530968"/>
                <a:gd name="connsiteY66" fmla="*/ 0 h 605592"/>
                <a:gd name="connsiteX67" fmla="*/ 281788 w 530968"/>
                <a:gd name="connsiteY67" fmla="*/ 0 h 605592"/>
                <a:gd name="connsiteX68" fmla="*/ 293764 w 530968"/>
                <a:gd name="connsiteY68" fmla="*/ 11958 h 605592"/>
                <a:gd name="connsiteX69" fmla="*/ 293764 w 530968"/>
                <a:gd name="connsiteY69" fmla="*/ 39211 h 605592"/>
                <a:gd name="connsiteX70" fmla="*/ 346495 w 530968"/>
                <a:gd name="connsiteY70" fmla="*/ 60902 h 605592"/>
                <a:gd name="connsiteX71" fmla="*/ 365805 w 530968"/>
                <a:gd name="connsiteY71" fmla="*/ 41621 h 605592"/>
                <a:gd name="connsiteX72" fmla="*/ 382887 w 530968"/>
                <a:gd name="connsiteY72" fmla="*/ 41621 h 605592"/>
                <a:gd name="connsiteX73" fmla="*/ 406096 w 530968"/>
                <a:gd name="connsiteY73" fmla="*/ 64796 h 605592"/>
                <a:gd name="connsiteX74" fmla="*/ 406096 w 530968"/>
                <a:gd name="connsiteY74" fmla="*/ 81852 h 605592"/>
                <a:gd name="connsiteX75" fmla="*/ 386786 w 530968"/>
                <a:gd name="connsiteY75" fmla="*/ 101133 h 605592"/>
                <a:gd name="connsiteX76" fmla="*/ 408509 w 530968"/>
                <a:gd name="connsiteY76" fmla="*/ 153786 h 605592"/>
                <a:gd name="connsiteX77" fmla="*/ 435803 w 530968"/>
                <a:gd name="connsiteY77" fmla="*/ 153786 h 605592"/>
                <a:gd name="connsiteX78" fmla="*/ 447779 w 530968"/>
                <a:gd name="connsiteY78" fmla="*/ 165744 h 605592"/>
                <a:gd name="connsiteX79" fmla="*/ 447779 w 530968"/>
                <a:gd name="connsiteY79" fmla="*/ 198466 h 605592"/>
                <a:gd name="connsiteX80" fmla="*/ 435803 w 530968"/>
                <a:gd name="connsiteY80" fmla="*/ 210517 h 605592"/>
                <a:gd name="connsiteX81" fmla="*/ 408509 w 530968"/>
                <a:gd name="connsiteY81" fmla="*/ 210517 h 605592"/>
                <a:gd name="connsiteX82" fmla="*/ 386786 w 530968"/>
                <a:gd name="connsiteY82" fmla="*/ 263169 h 605592"/>
                <a:gd name="connsiteX83" fmla="*/ 406096 w 530968"/>
                <a:gd name="connsiteY83" fmla="*/ 282265 h 605592"/>
                <a:gd name="connsiteX84" fmla="*/ 406096 w 530968"/>
                <a:gd name="connsiteY84" fmla="*/ 299321 h 605592"/>
                <a:gd name="connsiteX85" fmla="*/ 382887 w 530968"/>
                <a:gd name="connsiteY85" fmla="*/ 322496 h 605592"/>
                <a:gd name="connsiteX86" fmla="*/ 365805 w 530968"/>
                <a:gd name="connsiteY86" fmla="*/ 322496 h 605592"/>
                <a:gd name="connsiteX87" fmla="*/ 346495 w 530968"/>
                <a:gd name="connsiteY87" fmla="*/ 303215 h 605592"/>
                <a:gd name="connsiteX88" fmla="*/ 293764 w 530968"/>
                <a:gd name="connsiteY88" fmla="*/ 324906 h 605592"/>
                <a:gd name="connsiteX89" fmla="*/ 293764 w 530968"/>
                <a:gd name="connsiteY89" fmla="*/ 352159 h 605592"/>
                <a:gd name="connsiteX90" fmla="*/ 281788 w 530968"/>
                <a:gd name="connsiteY90" fmla="*/ 364117 h 605592"/>
                <a:gd name="connsiteX91" fmla="*/ 249017 w 530968"/>
                <a:gd name="connsiteY91" fmla="*/ 364117 h 605592"/>
                <a:gd name="connsiteX92" fmla="*/ 236948 w 530968"/>
                <a:gd name="connsiteY92" fmla="*/ 352159 h 605592"/>
                <a:gd name="connsiteX93" fmla="*/ 236948 w 530968"/>
                <a:gd name="connsiteY93" fmla="*/ 324906 h 605592"/>
                <a:gd name="connsiteX94" fmla="*/ 184217 w 530968"/>
                <a:gd name="connsiteY94" fmla="*/ 303215 h 605592"/>
                <a:gd name="connsiteX95" fmla="*/ 164907 w 530968"/>
                <a:gd name="connsiteY95" fmla="*/ 322496 h 605592"/>
                <a:gd name="connsiteX96" fmla="*/ 147826 w 530968"/>
                <a:gd name="connsiteY96" fmla="*/ 322496 h 605592"/>
                <a:gd name="connsiteX97" fmla="*/ 124709 w 530968"/>
                <a:gd name="connsiteY97" fmla="*/ 299321 h 605592"/>
                <a:gd name="connsiteX98" fmla="*/ 124709 w 530968"/>
                <a:gd name="connsiteY98" fmla="*/ 282265 h 605592"/>
                <a:gd name="connsiteX99" fmla="*/ 144019 w 530968"/>
                <a:gd name="connsiteY99" fmla="*/ 262984 h 605592"/>
                <a:gd name="connsiteX100" fmla="*/ 122203 w 530968"/>
                <a:gd name="connsiteY100" fmla="*/ 210331 h 605592"/>
                <a:gd name="connsiteX101" fmla="*/ 95002 w 530968"/>
                <a:gd name="connsiteY101" fmla="*/ 210331 h 605592"/>
                <a:gd name="connsiteX102" fmla="*/ 83026 w 530968"/>
                <a:gd name="connsiteY102" fmla="*/ 198373 h 605592"/>
                <a:gd name="connsiteX103" fmla="*/ 83026 w 530968"/>
                <a:gd name="connsiteY103" fmla="*/ 165651 h 605592"/>
                <a:gd name="connsiteX104" fmla="*/ 95002 w 530968"/>
                <a:gd name="connsiteY104" fmla="*/ 153600 h 605592"/>
                <a:gd name="connsiteX105" fmla="*/ 95002 w 530968"/>
                <a:gd name="connsiteY105" fmla="*/ 153786 h 605592"/>
                <a:gd name="connsiteX106" fmla="*/ 122389 w 530968"/>
                <a:gd name="connsiteY106" fmla="*/ 153786 h 605592"/>
                <a:gd name="connsiteX107" fmla="*/ 144112 w 530968"/>
                <a:gd name="connsiteY107" fmla="*/ 101133 h 605592"/>
                <a:gd name="connsiteX108" fmla="*/ 124709 w 530968"/>
                <a:gd name="connsiteY108" fmla="*/ 81852 h 605592"/>
                <a:gd name="connsiteX109" fmla="*/ 124709 w 530968"/>
                <a:gd name="connsiteY109" fmla="*/ 64796 h 605592"/>
                <a:gd name="connsiteX110" fmla="*/ 147826 w 530968"/>
                <a:gd name="connsiteY110" fmla="*/ 41621 h 605592"/>
                <a:gd name="connsiteX111" fmla="*/ 164907 w 530968"/>
                <a:gd name="connsiteY111" fmla="*/ 41621 h 605592"/>
                <a:gd name="connsiteX112" fmla="*/ 184217 w 530968"/>
                <a:gd name="connsiteY112" fmla="*/ 60902 h 605592"/>
                <a:gd name="connsiteX113" fmla="*/ 236948 w 530968"/>
                <a:gd name="connsiteY113" fmla="*/ 39211 h 605592"/>
                <a:gd name="connsiteX114" fmla="*/ 236948 w 530968"/>
                <a:gd name="connsiteY114" fmla="*/ 11958 h 605592"/>
                <a:gd name="connsiteX115" fmla="*/ 249017 w 530968"/>
                <a:gd name="connsiteY115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30968" h="605592">
                  <a:moveTo>
                    <a:pt x="358559" y="360518"/>
                  </a:moveTo>
                  <a:cubicBezTo>
                    <a:pt x="358559" y="360518"/>
                    <a:pt x="397367" y="385915"/>
                    <a:pt x="462357" y="410571"/>
                  </a:cubicBezTo>
                  <a:cubicBezTo>
                    <a:pt x="533939" y="436524"/>
                    <a:pt x="529483" y="495383"/>
                    <a:pt x="530968" y="605592"/>
                  </a:cubicBezTo>
                  <a:lnTo>
                    <a:pt x="0" y="605592"/>
                  </a:lnTo>
                  <a:cubicBezTo>
                    <a:pt x="1392" y="495383"/>
                    <a:pt x="-3064" y="436710"/>
                    <a:pt x="68518" y="410756"/>
                  </a:cubicBezTo>
                  <a:cubicBezTo>
                    <a:pt x="133508" y="386008"/>
                    <a:pt x="172316" y="360703"/>
                    <a:pt x="172316" y="360703"/>
                  </a:cubicBezTo>
                  <a:lnTo>
                    <a:pt x="222358" y="518648"/>
                  </a:lnTo>
                  <a:lnTo>
                    <a:pt x="229136" y="539967"/>
                  </a:lnTo>
                  <a:lnTo>
                    <a:pt x="251790" y="476474"/>
                  </a:lnTo>
                  <a:cubicBezTo>
                    <a:pt x="200355" y="404639"/>
                    <a:pt x="255689" y="401302"/>
                    <a:pt x="265345" y="401209"/>
                  </a:cubicBezTo>
                  <a:lnTo>
                    <a:pt x="265438" y="401209"/>
                  </a:lnTo>
                  <a:lnTo>
                    <a:pt x="265530" y="401209"/>
                  </a:lnTo>
                  <a:lnTo>
                    <a:pt x="265716" y="401209"/>
                  </a:lnTo>
                  <a:lnTo>
                    <a:pt x="265809" y="401209"/>
                  </a:lnTo>
                  <a:cubicBezTo>
                    <a:pt x="275372" y="401302"/>
                    <a:pt x="330799" y="404824"/>
                    <a:pt x="279271" y="476474"/>
                  </a:cubicBezTo>
                  <a:lnTo>
                    <a:pt x="301739" y="539874"/>
                  </a:lnTo>
                  <a:lnTo>
                    <a:pt x="308517" y="518463"/>
                  </a:lnTo>
                  <a:close/>
                  <a:moveTo>
                    <a:pt x="327742" y="231466"/>
                  </a:moveTo>
                  <a:cubicBezTo>
                    <a:pt x="322172" y="249450"/>
                    <a:pt x="314095" y="264003"/>
                    <a:pt x="305833" y="275591"/>
                  </a:cubicBezTo>
                  <a:cubicBezTo>
                    <a:pt x="326628" y="266599"/>
                    <a:pt x="343710" y="251026"/>
                    <a:pt x="354572" y="231466"/>
                  </a:cubicBezTo>
                  <a:close/>
                  <a:moveTo>
                    <a:pt x="275754" y="231374"/>
                  </a:moveTo>
                  <a:lnTo>
                    <a:pt x="275754" y="279577"/>
                  </a:lnTo>
                  <a:cubicBezTo>
                    <a:pt x="285594" y="269658"/>
                    <a:pt x="298127" y="253899"/>
                    <a:pt x="306204" y="231374"/>
                  </a:cubicBezTo>
                  <a:close/>
                  <a:moveTo>
                    <a:pt x="224880" y="231374"/>
                  </a:moveTo>
                  <a:cubicBezTo>
                    <a:pt x="232863" y="253621"/>
                    <a:pt x="245303" y="269473"/>
                    <a:pt x="255144" y="279484"/>
                  </a:cubicBezTo>
                  <a:lnTo>
                    <a:pt x="255144" y="231374"/>
                  </a:lnTo>
                  <a:close/>
                  <a:moveTo>
                    <a:pt x="176233" y="231374"/>
                  </a:moveTo>
                  <a:cubicBezTo>
                    <a:pt x="187188" y="251026"/>
                    <a:pt x="204270" y="266599"/>
                    <a:pt x="224972" y="275498"/>
                  </a:cubicBezTo>
                  <a:cubicBezTo>
                    <a:pt x="216710" y="264003"/>
                    <a:pt x="208633" y="249264"/>
                    <a:pt x="203063" y="231374"/>
                  </a:cubicBezTo>
                  <a:close/>
                  <a:moveTo>
                    <a:pt x="332569" y="153137"/>
                  </a:moveTo>
                  <a:cubicBezTo>
                    <a:pt x="334055" y="162128"/>
                    <a:pt x="334890" y="171769"/>
                    <a:pt x="334890" y="182059"/>
                  </a:cubicBezTo>
                  <a:cubicBezTo>
                    <a:pt x="334890" y="192441"/>
                    <a:pt x="334055" y="201989"/>
                    <a:pt x="332569" y="210980"/>
                  </a:cubicBezTo>
                  <a:lnTo>
                    <a:pt x="363205" y="210980"/>
                  </a:lnTo>
                  <a:cubicBezTo>
                    <a:pt x="365990" y="201803"/>
                    <a:pt x="367476" y="192070"/>
                    <a:pt x="367476" y="182059"/>
                  </a:cubicBezTo>
                  <a:cubicBezTo>
                    <a:pt x="367476" y="172047"/>
                    <a:pt x="365990" y="162407"/>
                    <a:pt x="363205" y="153137"/>
                  </a:cubicBezTo>
                  <a:close/>
                  <a:moveTo>
                    <a:pt x="275754" y="153137"/>
                  </a:moveTo>
                  <a:lnTo>
                    <a:pt x="275754" y="210980"/>
                  </a:lnTo>
                  <a:lnTo>
                    <a:pt x="311774" y="210980"/>
                  </a:lnTo>
                  <a:cubicBezTo>
                    <a:pt x="313445" y="202081"/>
                    <a:pt x="314466" y="192441"/>
                    <a:pt x="314466" y="182059"/>
                  </a:cubicBezTo>
                  <a:cubicBezTo>
                    <a:pt x="314466" y="171584"/>
                    <a:pt x="313445" y="162036"/>
                    <a:pt x="311774" y="153137"/>
                  </a:cubicBezTo>
                  <a:close/>
                  <a:moveTo>
                    <a:pt x="219124" y="153137"/>
                  </a:moveTo>
                  <a:cubicBezTo>
                    <a:pt x="217453" y="162036"/>
                    <a:pt x="216431" y="171676"/>
                    <a:pt x="216431" y="182059"/>
                  </a:cubicBezTo>
                  <a:cubicBezTo>
                    <a:pt x="216431" y="192533"/>
                    <a:pt x="217453" y="202081"/>
                    <a:pt x="219124" y="210980"/>
                  </a:cubicBezTo>
                  <a:lnTo>
                    <a:pt x="255144" y="210980"/>
                  </a:lnTo>
                  <a:lnTo>
                    <a:pt x="255144" y="153137"/>
                  </a:lnTo>
                  <a:close/>
                  <a:moveTo>
                    <a:pt x="167693" y="153137"/>
                  </a:moveTo>
                  <a:cubicBezTo>
                    <a:pt x="164907" y="162407"/>
                    <a:pt x="163422" y="172047"/>
                    <a:pt x="163422" y="182059"/>
                  </a:cubicBezTo>
                  <a:cubicBezTo>
                    <a:pt x="163422" y="192070"/>
                    <a:pt x="164907" y="201803"/>
                    <a:pt x="167693" y="210980"/>
                  </a:cubicBezTo>
                  <a:lnTo>
                    <a:pt x="198328" y="210980"/>
                  </a:lnTo>
                  <a:cubicBezTo>
                    <a:pt x="196843" y="201989"/>
                    <a:pt x="196008" y="192348"/>
                    <a:pt x="196008" y="182059"/>
                  </a:cubicBezTo>
                  <a:cubicBezTo>
                    <a:pt x="196008" y="171676"/>
                    <a:pt x="196843" y="162128"/>
                    <a:pt x="198328" y="153137"/>
                  </a:cubicBezTo>
                  <a:close/>
                  <a:moveTo>
                    <a:pt x="305925" y="88619"/>
                  </a:moveTo>
                  <a:cubicBezTo>
                    <a:pt x="314188" y="100114"/>
                    <a:pt x="322265" y="114853"/>
                    <a:pt x="327835" y="132743"/>
                  </a:cubicBezTo>
                  <a:lnTo>
                    <a:pt x="354664" y="132743"/>
                  </a:lnTo>
                  <a:cubicBezTo>
                    <a:pt x="343710" y="113091"/>
                    <a:pt x="326628" y="97518"/>
                    <a:pt x="305925" y="88619"/>
                  </a:cubicBezTo>
                  <a:close/>
                  <a:moveTo>
                    <a:pt x="225065" y="88619"/>
                  </a:moveTo>
                  <a:cubicBezTo>
                    <a:pt x="204270" y="97518"/>
                    <a:pt x="187188" y="113091"/>
                    <a:pt x="176326" y="132743"/>
                  </a:cubicBezTo>
                  <a:lnTo>
                    <a:pt x="203156" y="132743"/>
                  </a:lnTo>
                  <a:cubicBezTo>
                    <a:pt x="208726" y="114853"/>
                    <a:pt x="216803" y="100206"/>
                    <a:pt x="225065" y="88619"/>
                  </a:cubicBezTo>
                  <a:close/>
                  <a:moveTo>
                    <a:pt x="275754" y="84633"/>
                  </a:moveTo>
                  <a:lnTo>
                    <a:pt x="275754" y="132743"/>
                  </a:lnTo>
                  <a:lnTo>
                    <a:pt x="306018" y="132743"/>
                  </a:lnTo>
                  <a:cubicBezTo>
                    <a:pt x="298034" y="110496"/>
                    <a:pt x="285594" y="94644"/>
                    <a:pt x="275754" y="84633"/>
                  </a:cubicBezTo>
                  <a:close/>
                  <a:moveTo>
                    <a:pt x="255144" y="84540"/>
                  </a:moveTo>
                  <a:cubicBezTo>
                    <a:pt x="245303" y="94459"/>
                    <a:pt x="232771" y="110218"/>
                    <a:pt x="224694" y="132743"/>
                  </a:cubicBezTo>
                  <a:lnTo>
                    <a:pt x="255144" y="132743"/>
                  </a:lnTo>
                  <a:close/>
                  <a:moveTo>
                    <a:pt x="249017" y="0"/>
                  </a:moveTo>
                  <a:lnTo>
                    <a:pt x="281788" y="0"/>
                  </a:lnTo>
                  <a:cubicBezTo>
                    <a:pt x="288379" y="0"/>
                    <a:pt x="293764" y="5284"/>
                    <a:pt x="293764" y="11958"/>
                  </a:cubicBezTo>
                  <a:lnTo>
                    <a:pt x="293764" y="39211"/>
                  </a:lnTo>
                  <a:cubicBezTo>
                    <a:pt x="312981" y="42919"/>
                    <a:pt x="330806" y="50428"/>
                    <a:pt x="346495" y="60902"/>
                  </a:cubicBezTo>
                  <a:lnTo>
                    <a:pt x="365805" y="41621"/>
                  </a:lnTo>
                  <a:cubicBezTo>
                    <a:pt x="370539" y="36986"/>
                    <a:pt x="378245" y="36986"/>
                    <a:pt x="382887" y="41621"/>
                  </a:cubicBezTo>
                  <a:lnTo>
                    <a:pt x="406096" y="64796"/>
                  </a:lnTo>
                  <a:cubicBezTo>
                    <a:pt x="410737" y="69431"/>
                    <a:pt x="410737" y="77125"/>
                    <a:pt x="406096" y="81852"/>
                  </a:cubicBezTo>
                  <a:lnTo>
                    <a:pt x="386786" y="101133"/>
                  </a:lnTo>
                  <a:cubicBezTo>
                    <a:pt x="397276" y="116799"/>
                    <a:pt x="404703" y="134597"/>
                    <a:pt x="408509" y="153786"/>
                  </a:cubicBezTo>
                  <a:lnTo>
                    <a:pt x="435803" y="153786"/>
                  </a:lnTo>
                  <a:cubicBezTo>
                    <a:pt x="442302" y="153786"/>
                    <a:pt x="447779" y="159069"/>
                    <a:pt x="447779" y="165744"/>
                  </a:cubicBezTo>
                  <a:lnTo>
                    <a:pt x="447779" y="198466"/>
                  </a:lnTo>
                  <a:cubicBezTo>
                    <a:pt x="447779" y="205048"/>
                    <a:pt x="442487" y="210517"/>
                    <a:pt x="435803" y="210517"/>
                  </a:cubicBezTo>
                  <a:lnTo>
                    <a:pt x="408509" y="210517"/>
                  </a:lnTo>
                  <a:cubicBezTo>
                    <a:pt x="404796" y="229612"/>
                    <a:pt x="397276" y="247410"/>
                    <a:pt x="386786" y="263169"/>
                  </a:cubicBezTo>
                  <a:lnTo>
                    <a:pt x="406096" y="282265"/>
                  </a:lnTo>
                  <a:cubicBezTo>
                    <a:pt x="410737" y="286992"/>
                    <a:pt x="410737" y="294686"/>
                    <a:pt x="406096" y="299321"/>
                  </a:cubicBezTo>
                  <a:lnTo>
                    <a:pt x="382887" y="322496"/>
                  </a:lnTo>
                  <a:cubicBezTo>
                    <a:pt x="378245" y="327131"/>
                    <a:pt x="370539" y="327131"/>
                    <a:pt x="365805" y="322496"/>
                  </a:cubicBezTo>
                  <a:lnTo>
                    <a:pt x="346495" y="303215"/>
                  </a:lnTo>
                  <a:cubicBezTo>
                    <a:pt x="330806" y="313597"/>
                    <a:pt x="312981" y="321105"/>
                    <a:pt x="293764" y="324906"/>
                  </a:cubicBezTo>
                  <a:lnTo>
                    <a:pt x="293764" y="352159"/>
                  </a:lnTo>
                  <a:cubicBezTo>
                    <a:pt x="293764" y="358833"/>
                    <a:pt x="288472" y="364117"/>
                    <a:pt x="281788" y="364117"/>
                  </a:cubicBezTo>
                  <a:lnTo>
                    <a:pt x="249017" y="364117"/>
                  </a:lnTo>
                  <a:cubicBezTo>
                    <a:pt x="242426" y="364117"/>
                    <a:pt x="236948" y="358833"/>
                    <a:pt x="236948" y="352159"/>
                  </a:cubicBezTo>
                  <a:lnTo>
                    <a:pt x="236948" y="324906"/>
                  </a:lnTo>
                  <a:cubicBezTo>
                    <a:pt x="217824" y="321198"/>
                    <a:pt x="199999" y="313689"/>
                    <a:pt x="184217" y="303215"/>
                  </a:cubicBezTo>
                  <a:lnTo>
                    <a:pt x="164907" y="322496"/>
                  </a:lnTo>
                  <a:cubicBezTo>
                    <a:pt x="160266" y="327131"/>
                    <a:pt x="152560" y="327131"/>
                    <a:pt x="147826" y="322496"/>
                  </a:cubicBezTo>
                  <a:lnTo>
                    <a:pt x="124709" y="299321"/>
                  </a:lnTo>
                  <a:cubicBezTo>
                    <a:pt x="119975" y="294686"/>
                    <a:pt x="119975" y="286992"/>
                    <a:pt x="124709" y="282265"/>
                  </a:cubicBezTo>
                  <a:lnTo>
                    <a:pt x="144019" y="262984"/>
                  </a:lnTo>
                  <a:cubicBezTo>
                    <a:pt x="133529" y="247318"/>
                    <a:pt x="126102" y="229520"/>
                    <a:pt x="122203" y="210331"/>
                  </a:cubicBezTo>
                  <a:lnTo>
                    <a:pt x="95002" y="210331"/>
                  </a:lnTo>
                  <a:cubicBezTo>
                    <a:pt x="88410" y="210331"/>
                    <a:pt x="83026" y="205048"/>
                    <a:pt x="83026" y="198373"/>
                  </a:cubicBezTo>
                  <a:lnTo>
                    <a:pt x="83026" y="165651"/>
                  </a:lnTo>
                  <a:cubicBezTo>
                    <a:pt x="83026" y="159069"/>
                    <a:pt x="88318" y="153600"/>
                    <a:pt x="95002" y="153600"/>
                  </a:cubicBezTo>
                  <a:lnTo>
                    <a:pt x="95002" y="153786"/>
                  </a:lnTo>
                  <a:lnTo>
                    <a:pt x="122389" y="153786"/>
                  </a:lnTo>
                  <a:cubicBezTo>
                    <a:pt x="126102" y="134597"/>
                    <a:pt x="133622" y="116799"/>
                    <a:pt x="144112" y="101133"/>
                  </a:cubicBezTo>
                  <a:lnTo>
                    <a:pt x="124709" y="81852"/>
                  </a:lnTo>
                  <a:cubicBezTo>
                    <a:pt x="119975" y="77125"/>
                    <a:pt x="119975" y="69431"/>
                    <a:pt x="124709" y="64796"/>
                  </a:cubicBezTo>
                  <a:lnTo>
                    <a:pt x="147826" y="41621"/>
                  </a:lnTo>
                  <a:cubicBezTo>
                    <a:pt x="152560" y="36986"/>
                    <a:pt x="160266" y="36986"/>
                    <a:pt x="164907" y="41621"/>
                  </a:cubicBezTo>
                  <a:lnTo>
                    <a:pt x="184217" y="60902"/>
                  </a:lnTo>
                  <a:cubicBezTo>
                    <a:pt x="199999" y="50428"/>
                    <a:pt x="217824" y="43012"/>
                    <a:pt x="236948" y="39211"/>
                  </a:cubicBezTo>
                  <a:lnTo>
                    <a:pt x="236948" y="11958"/>
                  </a:lnTo>
                  <a:cubicBezTo>
                    <a:pt x="236948" y="5469"/>
                    <a:pt x="242333" y="0"/>
                    <a:pt x="249017" y="0"/>
                  </a:cubicBez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0768BB44-0564-AF4D-B564-0F740E8CE276}"/>
                </a:ext>
              </a:extLst>
            </p:cNvPr>
            <p:cNvSpPr/>
            <p:nvPr/>
          </p:nvSpPr>
          <p:spPr bwMode="auto">
            <a:xfrm>
              <a:off x="5058739" y="3906215"/>
              <a:ext cx="2074521" cy="2154237"/>
            </a:xfrm>
            <a:prstGeom prst="roundRect">
              <a:avLst>
                <a:gd name="adj" fmla="val 468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将每个</a:t>
              </a:r>
              <a:r>
                <a:rPr lang="en-US" altLang="zh-CN" sz="1200" dirty="0">
                  <a:cs typeface="+mn-ea"/>
                  <a:sym typeface="+mn-lt"/>
                </a:rPr>
                <a:t>Mesh</a:t>
              </a:r>
              <a:r>
                <a:rPr lang="zh-CN" altLang="en-US" sz="1200" dirty="0">
                  <a:cs typeface="+mn-ea"/>
                  <a:sym typeface="+mn-lt"/>
                </a:rPr>
                <a:t>的材质纹理信息，</a:t>
              </a:r>
              <a:r>
                <a:rPr lang="en-US" altLang="zh-CN" sz="1200" dirty="0">
                  <a:cs typeface="+mn-ea"/>
                  <a:sym typeface="+mn-lt"/>
                </a:rPr>
                <a:t>face</a:t>
              </a:r>
              <a:r>
                <a:rPr lang="zh-CN" altLang="en-US" sz="1200" dirty="0">
                  <a:cs typeface="+mn-ea"/>
                  <a:sym typeface="+mn-lt"/>
                </a:rPr>
                <a:t>的信息整理好，分配给每个</a:t>
              </a:r>
              <a:r>
                <a:rPr lang="en-US" altLang="zh-CN" sz="1200" dirty="0">
                  <a:cs typeface="+mn-ea"/>
                  <a:sym typeface="+mn-lt"/>
                </a:rPr>
                <a:t>Mesh</a:t>
              </a: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BADC082-005A-DEE2-6879-D5889909C96E}"/>
                </a:ext>
              </a:extLst>
            </p:cNvPr>
            <p:cNvSpPr/>
            <p:nvPr/>
          </p:nvSpPr>
          <p:spPr bwMode="auto">
            <a:xfrm>
              <a:off x="9320383" y="3906215"/>
              <a:ext cx="2074521" cy="2154237"/>
            </a:xfrm>
            <a:prstGeom prst="roundRect">
              <a:avLst>
                <a:gd name="adj" fmla="val 468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为每个</a:t>
              </a:r>
              <a:r>
                <a:rPr lang="en-US" altLang="zh-CN" sz="1200" dirty="0">
                  <a:cs typeface="+mn-ea"/>
                  <a:sym typeface="+mn-lt"/>
                </a:rPr>
                <a:t>obj</a:t>
              </a:r>
              <a:r>
                <a:rPr lang="zh-CN" altLang="en-US" sz="1200" dirty="0">
                  <a:cs typeface="+mn-ea"/>
                  <a:sym typeface="+mn-lt"/>
                </a:rPr>
                <a:t>文件创建一个</a:t>
              </a:r>
              <a:r>
                <a:rPr lang="en-US" altLang="zh-CN" sz="1200" dirty="0">
                  <a:cs typeface="+mn-ea"/>
                  <a:sym typeface="+mn-lt"/>
                </a:rPr>
                <a:t>Scene</a:t>
              </a:r>
              <a:r>
                <a:rPr lang="zh-CN" altLang="en-US" sz="1200" dirty="0">
                  <a:cs typeface="+mn-ea"/>
                  <a:sym typeface="+mn-lt"/>
                </a:rPr>
                <a:t>，将</a:t>
              </a:r>
              <a:r>
                <a:rPr lang="en-US" altLang="zh-CN" sz="1200" dirty="0">
                  <a:cs typeface="+mn-ea"/>
                  <a:sym typeface="+mn-lt"/>
                </a:rPr>
                <a:t>obj</a:t>
              </a:r>
              <a:r>
                <a:rPr lang="zh-CN" altLang="en-US" sz="1200" dirty="0">
                  <a:cs typeface="+mn-ea"/>
                  <a:sym typeface="+mn-lt"/>
                </a:rPr>
                <a:t>文件中的所有</a:t>
              </a:r>
              <a:r>
                <a:rPr lang="en-US" altLang="zh-CN" sz="1200" dirty="0">
                  <a:cs typeface="+mn-ea"/>
                  <a:sym typeface="+mn-lt"/>
                </a:rPr>
                <a:t>Mesh</a:t>
              </a:r>
              <a:r>
                <a:rPr lang="zh-CN" altLang="en-US" sz="1200" dirty="0">
                  <a:cs typeface="+mn-ea"/>
                  <a:sym typeface="+mn-lt"/>
                </a:rPr>
                <a:t>放入</a:t>
              </a:r>
              <a:r>
                <a:rPr lang="en-US" altLang="zh-CN" sz="1200" dirty="0">
                  <a:cs typeface="+mn-ea"/>
                  <a:sym typeface="+mn-lt"/>
                </a:rPr>
                <a:t>Scene</a:t>
              </a:r>
              <a:r>
                <a:rPr lang="zh-CN" altLang="en-US" sz="1200" dirty="0">
                  <a:cs typeface="+mn-ea"/>
                  <a:sym typeface="+mn-lt"/>
                </a:rPr>
                <a:t>中，绘制时一起绘制。</a:t>
              </a:r>
              <a:endParaRPr lang="en-US" altLang="zh-CN" sz="1200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38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DA8E1637-198A-720D-A558-28F2DD61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483" y="2781055"/>
            <a:ext cx="4762535" cy="933457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74C2ED-0786-4C4D-B499-3E6434A7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cs typeface="+mn-ea"/>
                <a:sym typeface="+mn-lt"/>
              </a:rPr>
              <a:t>RaceCar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96FEC-5BAD-4080-9F52-7A0CA3CC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pPr/>
              <a:t>6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" name="标题 29">
            <a:extLst>
              <a:ext uri="{FF2B5EF4-FFF2-40B4-BE49-F238E27FC236}">
                <a16:creationId xmlns:a16="http://schemas.microsoft.com/office/drawing/2014/main" id="{26E6AC08-7D5B-0893-C7A0-0DA01E754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zh-CN" altLang="en-US" sz="3600" dirty="0"/>
              <a:t>实现</a:t>
            </a:r>
            <a:r>
              <a:rPr lang="en-US" altLang="zh-CN" sz="3600" dirty="0"/>
              <a:t>Model</a:t>
            </a:r>
            <a:r>
              <a:rPr lang="zh-CN" altLang="en-US" sz="3600" dirty="0"/>
              <a:t>类</a:t>
            </a:r>
            <a:endParaRPr lang="en-US" sz="3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6B100B-5CCC-2933-C703-C704F1B2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8" y="4283386"/>
            <a:ext cx="5119725" cy="2081228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08EA30F-925D-68A7-DEAC-C8F92B329050}"/>
              </a:ext>
            </a:extLst>
          </p:cNvPr>
          <p:cNvCxnSpPr>
            <a:cxnSpLocks/>
          </p:cNvCxnSpPr>
          <p:nvPr/>
        </p:nvCxnSpPr>
        <p:spPr>
          <a:xfrm flipH="1">
            <a:off x="3014096" y="3500284"/>
            <a:ext cx="2462472" cy="7958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F424F91-0B0C-62FC-18B4-D29D8E145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51" y="37379"/>
            <a:ext cx="2981347" cy="1166821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190582F-1FEF-3F64-EB5B-A4EA2A3C3225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150077" y="1204200"/>
            <a:ext cx="1386348" cy="18339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AC1FB085-8F6D-CB60-24B6-9895F80B3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036" y="1241578"/>
            <a:ext cx="3690964" cy="1014420"/>
          </a:xfrm>
          <a:prstGeom prst="rect">
            <a:avLst/>
          </a:prstGeom>
        </p:spPr>
      </p:pic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7EBA51FD-EB1F-769A-2BE6-F60807F8025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027098" y="620790"/>
            <a:ext cx="1144373" cy="583410"/>
          </a:xfrm>
          <a:prstGeom prst="bentConnector3">
            <a:avLst>
              <a:gd name="adj1" fmla="val 98544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3A00A196-4974-4205-A234-B907929C4809}"/>
              </a:ext>
            </a:extLst>
          </p:cNvPr>
          <p:cNvCxnSpPr>
            <a:cxnSpLocks/>
          </p:cNvCxnSpPr>
          <p:nvPr/>
        </p:nvCxnSpPr>
        <p:spPr>
          <a:xfrm rot="5400000">
            <a:off x="4821772" y="1685282"/>
            <a:ext cx="2405891" cy="8603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8E80D7C-49ED-33DA-52CF-36D7EB154C09}"/>
              </a:ext>
            </a:extLst>
          </p:cNvPr>
          <p:cNvSpPr txBox="1"/>
          <p:nvPr/>
        </p:nvSpPr>
        <p:spPr>
          <a:xfrm>
            <a:off x="5624052" y="1818968"/>
            <a:ext cx="712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600" dirty="0"/>
              <a:t>index</a:t>
            </a:r>
            <a:endParaRPr lang="zh-CN" altLang="en-US" dirty="0"/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55D6E59-49F4-836B-4E78-F41A69262685}"/>
              </a:ext>
            </a:extLst>
          </p:cNvPr>
          <p:cNvCxnSpPr>
            <a:cxnSpLocks/>
          </p:cNvCxnSpPr>
          <p:nvPr/>
        </p:nvCxnSpPr>
        <p:spPr>
          <a:xfrm>
            <a:off x="5366973" y="4864969"/>
            <a:ext cx="37998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5239E24B-7A6D-49D5-5D89-9EF562A61AE6}"/>
              </a:ext>
            </a:extLst>
          </p:cNvPr>
          <p:cNvSpPr/>
          <p:nvPr/>
        </p:nvSpPr>
        <p:spPr>
          <a:xfrm>
            <a:off x="5746955" y="4488426"/>
            <a:ext cx="3854245" cy="149450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“texture_diffuse”</a:t>
            </a:r>
            <a:r>
              <a:rPr lang="en-GB" altLang="zh-CN" sz="1600" dirty="0"/>
              <a:t>:{path1,path2…}</a:t>
            </a:r>
            <a:br>
              <a:rPr lang="en-GB" altLang="zh-CN" dirty="0"/>
            </a:br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texture_ambient</a:t>
            </a:r>
            <a:r>
              <a:rPr lang="en-US" altLang="zh-CN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altLang="zh-CN" sz="1600" dirty="0"/>
              <a:t>:{path1,path2…}</a:t>
            </a:r>
            <a:br>
              <a:rPr lang="en-GB" altLang="zh-CN" sz="1600" dirty="0"/>
            </a:br>
            <a:r>
              <a:rPr lang="en-GB" altLang="zh-CN" sz="1600" dirty="0"/>
              <a:t>……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A2EB70A-E077-A08F-27CE-EAC0BAFC1DD9}"/>
              </a:ext>
            </a:extLst>
          </p:cNvPr>
          <p:cNvSpPr txBox="1"/>
          <p:nvPr/>
        </p:nvSpPr>
        <p:spPr>
          <a:xfrm>
            <a:off x="550606" y="2340077"/>
            <a:ext cx="242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（插入一张车的图片）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470CEE-AF3E-475E-176E-383A64FFE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57" y="1181806"/>
            <a:ext cx="3028972" cy="23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2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806473" y="3279667"/>
            <a:ext cx="5419185" cy="895350"/>
          </a:xfrm>
        </p:spPr>
        <p:txBody>
          <a:bodyPr/>
          <a:lstStyle/>
          <a:p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场景构建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CA1E61-840C-49E7-B71A-0C522327A215}"/>
              </a:ext>
            </a:extLst>
          </p:cNvPr>
          <p:cNvSpPr txBox="1"/>
          <p:nvPr/>
        </p:nvSpPr>
        <p:spPr>
          <a:xfrm>
            <a:off x="5806473" y="2500188"/>
            <a:ext cx="1036358" cy="901075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4"/>
                </a:solidFill>
                <a:cs typeface="+mn-ea"/>
                <a:sym typeface="+mn-lt"/>
              </a:rPr>
              <a:t>/02</a:t>
            </a:r>
            <a:endParaRPr lang="zh-CN" altLang="en-US" spc="1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521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E15AD5-FBDB-460F-A2BD-2101648E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RaceCar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886094-D54F-4589-9A4C-BA041D44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pPr/>
              <a:t>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标题 30">
            <a:extLst>
              <a:ext uri="{FF2B5EF4-FFF2-40B4-BE49-F238E27FC236}">
                <a16:creationId xmlns:a16="http://schemas.microsoft.com/office/drawing/2014/main" id="{737E8CCA-BC45-4D3F-42A2-1C435D59C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场景搭建</a:t>
            </a:r>
            <a:endParaRPr lang="en-US" dirty="0"/>
          </a:p>
        </p:txBody>
      </p:sp>
      <p:grpSp>
        <p:nvGrpSpPr>
          <p:cNvPr id="59" name="组合 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D5C57BF-98AF-CF77-12E8-3D46AF7FB88B}"/>
              </a:ext>
            </a:extLst>
          </p:cNvPr>
          <p:cNvGrpSpPr>
            <a:grpSpLocks noChangeAspect="1"/>
          </p:cNvGrpSpPr>
          <p:nvPr/>
        </p:nvGrpSpPr>
        <p:grpSpPr>
          <a:xfrm>
            <a:off x="1228622" y="411156"/>
            <a:ext cx="9356427" cy="3366320"/>
            <a:chOff x="673100" y="1283387"/>
            <a:chExt cx="10845800" cy="4710326"/>
          </a:xfrm>
        </p:grpSpPr>
        <p:sp>
          <p:nvSpPr>
            <p:cNvPr id="60" name="圆: 空心 59">
              <a:extLst>
                <a:ext uri="{FF2B5EF4-FFF2-40B4-BE49-F238E27FC236}">
                  <a16:creationId xmlns:a16="http://schemas.microsoft.com/office/drawing/2014/main" id="{45CD69F4-42C7-666F-6905-95866309B94A}"/>
                </a:ext>
              </a:extLst>
            </p:cNvPr>
            <p:cNvSpPr/>
            <p:nvPr/>
          </p:nvSpPr>
          <p:spPr>
            <a:xfrm flipV="1">
              <a:off x="673100" y="1690905"/>
              <a:ext cx="10845800" cy="4302808"/>
            </a:xfrm>
            <a:prstGeom prst="donut">
              <a:avLst>
                <a:gd name="adj" fmla="val 1029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5DA1088-8BD3-108B-9132-F2A70FFF0669}"/>
                </a:ext>
              </a:extLst>
            </p:cNvPr>
            <p:cNvSpPr/>
            <p:nvPr/>
          </p:nvSpPr>
          <p:spPr>
            <a:xfrm>
              <a:off x="5866949" y="2009670"/>
              <a:ext cx="458104" cy="476248"/>
            </a:xfrm>
            <a:custGeom>
              <a:avLst/>
              <a:gdLst>
                <a:gd name="connsiteX0" fmla="*/ 466115 w 584423"/>
                <a:gd name="connsiteY0" fmla="*/ 268189 h 607568"/>
                <a:gd name="connsiteX1" fmla="*/ 479022 w 584423"/>
                <a:gd name="connsiteY1" fmla="*/ 270337 h 607568"/>
                <a:gd name="connsiteX2" fmla="*/ 502991 w 584423"/>
                <a:gd name="connsiteY2" fmla="*/ 288288 h 607568"/>
                <a:gd name="connsiteX3" fmla="*/ 527113 w 584423"/>
                <a:gd name="connsiteY3" fmla="*/ 270337 h 607568"/>
                <a:gd name="connsiteX4" fmla="*/ 539866 w 584423"/>
                <a:gd name="connsiteY4" fmla="*/ 268189 h 607568"/>
                <a:gd name="connsiteX5" fmla="*/ 552004 w 584423"/>
                <a:gd name="connsiteY5" fmla="*/ 271871 h 607568"/>
                <a:gd name="connsiteX6" fmla="*/ 584423 w 584423"/>
                <a:gd name="connsiteY6" fmla="*/ 316826 h 607568"/>
                <a:gd name="connsiteX7" fmla="*/ 584423 w 584423"/>
                <a:gd name="connsiteY7" fmla="*/ 389092 h 607568"/>
                <a:gd name="connsiteX8" fmla="*/ 582118 w 584423"/>
                <a:gd name="connsiteY8" fmla="*/ 396917 h 607568"/>
                <a:gd name="connsiteX9" fmla="*/ 557842 w 584423"/>
                <a:gd name="connsiteY9" fmla="*/ 433894 h 607568"/>
                <a:gd name="connsiteX10" fmla="*/ 557842 w 584423"/>
                <a:gd name="connsiteY10" fmla="*/ 530708 h 607568"/>
                <a:gd name="connsiteX11" fmla="*/ 543553 w 584423"/>
                <a:gd name="connsiteY11" fmla="*/ 544977 h 607568"/>
                <a:gd name="connsiteX12" fmla="*/ 462428 w 584423"/>
                <a:gd name="connsiteY12" fmla="*/ 544977 h 607568"/>
                <a:gd name="connsiteX13" fmla="*/ 448139 w 584423"/>
                <a:gd name="connsiteY13" fmla="*/ 530708 h 607568"/>
                <a:gd name="connsiteX14" fmla="*/ 448139 w 584423"/>
                <a:gd name="connsiteY14" fmla="*/ 433894 h 607568"/>
                <a:gd name="connsiteX15" fmla="*/ 423863 w 584423"/>
                <a:gd name="connsiteY15" fmla="*/ 396917 h 607568"/>
                <a:gd name="connsiteX16" fmla="*/ 421558 w 584423"/>
                <a:gd name="connsiteY16" fmla="*/ 389092 h 607568"/>
                <a:gd name="connsiteX17" fmla="*/ 421558 w 584423"/>
                <a:gd name="connsiteY17" fmla="*/ 316826 h 607568"/>
                <a:gd name="connsiteX18" fmla="*/ 453977 w 584423"/>
                <a:gd name="connsiteY18" fmla="*/ 271871 h 607568"/>
                <a:gd name="connsiteX19" fmla="*/ 466115 w 584423"/>
                <a:gd name="connsiteY19" fmla="*/ 268189 h 607568"/>
                <a:gd name="connsiteX20" fmla="*/ 44557 w 584423"/>
                <a:gd name="connsiteY20" fmla="*/ 268189 h 607568"/>
                <a:gd name="connsiteX21" fmla="*/ 57310 w 584423"/>
                <a:gd name="connsiteY21" fmla="*/ 270337 h 607568"/>
                <a:gd name="connsiteX22" fmla="*/ 81432 w 584423"/>
                <a:gd name="connsiteY22" fmla="*/ 288288 h 607568"/>
                <a:gd name="connsiteX23" fmla="*/ 105401 w 584423"/>
                <a:gd name="connsiteY23" fmla="*/ 270337 h 607568"/>
                <a:gd name="connsiteX24" fmla="*/ 118308 w 584423"/>
                <a:gd name="connsiteY24" fmla="*/ 268189 h 607568"/>
                <a:gd name="connsiteX25" fmla="*/ 130446 w 584423"/>
                <a:gd name="connsiteY25" fmla="*/ 271871 h 607568"/>
                <a:gd name="connsiteX26" fmla="*/ 162865 w 584423"/>
                <a:gd name="connsiteY26" fmla="*/ 316826 h 607568"/>
                <a:gd name="connsiteX27" fmla="*/ 162865 w 584423"/>
                <a:gd name="connsiteY27" fmla="*/ 389092 h 607568"/>
                <a:gd name="connsiteX28" fmla="*/ 160560 w 584423"/>
                <a:gd name="connsiteY28" fmla="*/ 396917 h 607568"/>
                <a:gd name="connsiteX29" fmla="*/ 136284 w 584423"/>
                <a:gd name="connsiteY29" fmla="*/ 433894 h 607568"/>
                <a:gd name="connsiteX30" fmla="*/ 136284 w 584423"/>
                <a:gd name="connsiteY30" fmla="*/ 530708 h 607568"/>
                <a:gd name="connsiteX31" fmla="*/ 121995 w 584423"/>
                <a:gd name="connsiteY31" fmla="*/ 544977 h 607568"/>
                <a:gd name="connsiteX32" fmla="*/ 40870 w 584423"/>
                <a:gd name="connsiteY32" fmla="*/ 544977 h 607568"/>
                <a:gd name="connsiteX33" fmla="*/ 26581 w 584423"/>
                <a:gd name="connsiteY33" fmla="*/ 530708 h 607568"/>
                <a:gd name="connsiteX34" fmla="*/ 26581 w 584423"/>
                <a:gd name="connsiteY34" fmla="*/ 433894 h 607568"/>
                <a:gd name="connsiteX35" fmla="*/ 2305 w 584423"/>
                <a:gd name="connsiteY35" fmla="*/ 396917 h 607568"/>
                <a:gd name="connsiteX36" fmla="*/ 0 w 584423"/>
                <a:gd name="connsiteY36" fmla="*/ 389092 h 607568"/>
                <a:gd name="connsiteX37" fmla="*/ 0 w 584423"/>
                <a:gd name="connsiteY37" fmla="*/ 316826 h 607568"/>
                <a:gd name="connsiteX38" fmla="*/ 32419 w 584423"/>
                <a:gd name="connsiteY38" fmla="*/ 271871 h 607568"/>
                <a:gd name="connsiteX39" fmla="*/ 44557 w 584423"/>
                <a:gd name="connsiteY39" fmla="*/ 268189 h 607568"/>
                <a:gd name="connsiteX40" fmla="*/ 283757 w 584423"/>
                <a:gd name="connsiteY40" fmla="*/ 227644 h 607568"/>
                <a:gd name="connsiteX41" fmla="*/ 300667 w 584423"/>
                <a:gd name="connsiteY41" fmla="*/ 227644 h 607568"/>
                <a:gd name="connsiteX42" fmla="*/ 306663 w 584423"/>
                <a:gd name="connsiteY42" fmla="*/ 230253 h 607568"/>
                <a:gd name="connsiteX43" fmla="*/ 307739 w 584423"/>
                <a:gd name="connsiteY43" fmla="*/ 239459 h 607568"/>
                <a:gd name="connsiteX44" fmla="*/ 298669 w 584423"/>
                <a:gd name="connsiteY44" fmla="*/ 252962 h 607568"/>
                <a:gd name="connsiteX45" fmla="*/ 302973 w 584423"/>
                <a:gd name="connsiteY45" fmla="*/ 288561 h 607568"/>
                <a:gd name="connsiteX46" fmla="*/ 294672 w 584423"/>
                <a:gd name="connsiteY46" fmla="*/ 310810 h 607568"/>
                <a:gd name="connsiteX47" fmla="*/ 289752 w 584423"/>
                <a:gd name="connsiteY47" fmla="*/ 310810 h 607568"/>
                <a:gd name="connsiteX48" fmla="*/ 281451 w 584423"/>
                <a:gd name="connsiteY48" fmla="*/ 288561 h 607568"/>
                <a:gd name="connsiteX49" fmla="*/ 285755 w 584423"/>
                <a:gd name="connsiteY49" fmla="*/ 252962 h 607568"/>
                <a:gd name="connsiteX50" fmla="*/ 276685 w 584423"/>
                <a:gd name="connsiteY50" fmla="*/ 239459 h 607568"/>
                <a:gd name="connsiteX51" fmla="*/ 277761 w 584423"/>
                <a:gd name="connsiteY51" fmla="*/ 230253 h 607568"/>
                <a:gd name="connsiteX52" fmla="*/ 283757 w 584423"/>
                <a:gd name="connsiteY52" fmla="*/ 227644 h 607568"/>
                <a:gd name="connsiteX53" fmla="*/ 243694 w 584423"/>
                <a:gd name="connsiteY53" fmla="*/ 226776 h 607568"/>
                <a:gd name="connsiteX54" fmla="*/ 248918 w 584423"/>
                <a:gd name="connsiteY54" fmla="*/ 230304 h 607568"/>
                <a:gd name="connsiteX55" fmla="*/ 285947 w 584423"/>
                <a:gd name="connsiteY55" fmla="*/ 331870 h 607568"/>
                <a:gd name="connsiteX56" fmla="*/ 298546 w 584423"/>
                <a:gd name="connsiteY56" fmla="*/ 331870 h 607568"/>
                <a:gd name="connsiteX57" fmla="*/ 335575 w 584423"/>
                <a:gd name="connsiteY57" fmla="*/ 230304 h 607568"/>
                <a:gd name="connsiteX58" fmla="*/ 342336 w 584423"/>
                <a:gd name="connsiteY58" fmla="*/ 226929 h 607568"/>
                <a:gd name="connsiteX59" fmla="*/ 360005 w 584423"/>
                <a:gd name="connsiteY59" fmla="*/ 232299 h 607568"/>
                <a:gd name="connsiteX60" fmla="*/ 360005 w 584423"/>
                <a:gd name="connsiteY60" fmla="*/ 232452 h 607568"/>
                <a:gd name="connsiteX61" fmla="*/ 397495 w 584423"/>
                <a:gd name="connsiteY61" fmla="*/ 284002 h 607568"/>
                <a:gd name="connsiteX62" fmla="*/ 397495 w 584423"/>
                <a:gd name="connsiteY62" fmla="*/ 391704 h 607568"/>
                <a:gd name="connsiteX63" fmla="*/ 396573 w 584423"/>
                <a:gd name="connsiteY63" fmla="*/ 394619 h 607568"/>
                <a:gd name="connsiteX64" fmla="*/ 358008 w 584423"/>
                <a:gd name="connsiteY64" fmla="*/ 453379 h 607568"/>
                <a:gd name="connsiteX65" fmla="*/ 358008 w 584423"/>
                <a:gd name="connsiteY65" fmla="*/ 602045 h 607568"/>
                <a:gd name="connsiteX66" fmla="*/ 352476 w 584423"/>
                <a:gd name="connsiteY66" fmla="*/ 607568 h 607568"/>
                <a:gd name="connsiteX67" fmla="*/ 232017 w 584423"/>
                <a:gd name="connsiteY67" fmla="*/ 607568 h 607568"/>
                <a:gd name="connsiteX68" fmla="*/ 226485 w 584423"/>
                <a:gd name="connsiteY68" fmla="*/ 602045 h 607568"/>
                <a:gd name="connsiteX69" fmla="*/ 226485 w 584423"/>
                <a:gd name="connsiteY69" fmla="*/ 453379 h 607568"/>
                <a:gd name="connsiteX70" fmla="*/ 187920 w 584423"/>
                <a:gd name="connsiteY70" fmla="*/ 394619 h 607568"/>
                <a:gd name="connsiteX71" fmla="*/ 186998 w 584423"/>
                <a:gd name="connsiteY71" fmla="*/ 391704 h 607568"/>
                <a:gd name="connsiteX72" fmla="*/ 186998 w 584423"/>
                <a:gd name="connsiteY72" fmla="*/ 284309 h 607568"/>
                <a:gd name="connsiteX73" fmla="*/ 224488 w 584423"/>
                <a:gd name="connsiteY73" fmla="*/ 232299 h 607568"/>
                <a:gd name="connsiteX74" fmla="*/ 243694 w 584423"/>
                <a:gd name="connsiteY74" fmla="*/ 226776 h 607568"/>
                <a:gd name="connsiteX75" fmla="*/ 503026 w 584423"/>
                <a:gd name="connsiteY75" fmla="*/ 160466 h 607568"/>
                <a:gd name="connsiteX76" fmla="*/ 550975 w 584423"/>
                <a:gd name="connsiteY76" fmla="*/ 208274 h 607568"/>
                <a:gd name="connsiteX77" fmla="*/ 503026 w 584423"/>
                <a:gd name="connsiteY77" fmla="*/ 256082 h 607568"/>
                <a:gd name="connsiteX78" fmla="*/ 455077 w 584423"/>
                <a:gd name="connsiteY78" fmla="*/ 208274 h 607568"/>
                <a:gd name="connsiteX79" fmla="*/ 503026 w 584423"/>
                <a:gd name="connsiteY79" fmla="*/ 160466 h 607568"/>
                <a:gd name="connsiteX80" fmla="*/ 81397 w 584423"/>
                <a:gd name="connsiteY80" fmla="*/ 160466 h 607568"/>
                <a:gd name="connsiteX81" fmla="*/ 129346 w 584423"/>
                <a:gd name="connsiteY81" fmla="*/ 208274 h 607568"/>
                <a:gd name="connsiteX82" fmla="*/ 81397 w 584423"/>
                <a:gd name="connsiteY82" fmla="*/ 256082 h 607568"/>
                <a:gd name="connsiteX83" fmla="*/ 33448 w 584423"/>
                <a:gd name="connsiteY83" fmla="*/ 208274 h 607568"/>
                <a:gd name="connsiteX84" fmla="*/ 81397 w 584423"/>
                <a:gd name="connsiteY84" fmla="*/ 160466 h 607568"/>
                <a:gd name="connsiteX85" fmla="*/ 292212 w 584423"/>
                <a:gd name="connsiteY85" fmla="*/ 79174 h 607568"/>
                <a:gd name="connsiteX86" fmla="*/ 353957 w 584423"/>
                <a:gd name="connsiteY86" fmla="*/ 140848 h 607568"/>
                <a:gd name="connsiteX87" fmla="*/ 292212 w 584423"/>
                <a:gd name="connsiteY87" fmla="*/ 202522 h 607568"/>
                <a:gd name="connsiteX88" fmla="*/ 230467 w 584423"/>
                <a:gd name="connsiteY88" fmla="*/ 140848 h 607568"/>
                <a:gd name="connsiteX89" fmla="*/ 292212 w 584423"/>
                <a:gd name="connsiteY89" fmla="*/ 79174 h 607568"/>
                <a:gd name="connsiteX90" fmla="*/ 292212 w 584423"/>
                <a:gd name="connsiteY90" fmla="*/ 0 h 607568"/>
                <a:gd name="connsiteX91" fmla="*/ 504683 w 584423"/>
                <a:gd name="connsiteY91" fmla="*/ 105068 h 607568"/>
                <a:gd name="connsiteX92" fmla="*/ 501764 w 584423"/>
                <a:gd name="connsiteY92" fmla="*/ 126542 h 607568"/>
                <a:gd name="connsiteX93" fmla="*/ 492546 w 584423"/>
                <a:gd name="connsiteY93" fmla="*/ 129610 h 607568"/>
                <a:gd name="connsiteX94" fmla="*/ 480409 w 584423"/>
                <a:gd name="connsiteY94" fmla="*/ 123628 h 607568"/>
                <a:gd name="connsiteX95" fmla="*/ 292212 w 584423"/>
                <a:gd name="connsiteY95" fmla="*/ 30677 h 607568"/>
                <a:gd name="connsiteX96" fmla="*/ 104014 w 584423"/>
                <a:gd name="connsiteY96" fmla="*/ 123628 h 607568"/>
                <a:gd name="connsiteX97" fmla="*/ 82659 w 584423"/>
                <a:gd name="connsiteY97" fmla="*/ 126542 h 607568"/>
                <a:gd name="connsiteX98" fmla="*/ 79740 w 584423"/>
                <a:gd name="connsiteY98" fmla="*/ 105068 h 607568"/>
                <a:gd name="connsiteX99" fmla="*/ 292212 w 584423"/>
                <a:gd name="connsiteY99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84423" h="607568">
                  <a:moveTo>
                    <a:pt x="466115" y="268189"/>
                  </a:moveTo>
                  <a:cubicBezTo>
                    <a:pt x="470571" y="266808"/>
                    <a:pt x="475334" y="267575"/>
                    <a:pt x="479022" y="270337"/>
                  </a:cubicBezTo>
                  <a:lnTo>
                    <a:pt x="502991" y="288288"/>
                  </a:lnTo>
                  <a:lnTo>
                    <a:pt x="527113" y="270337"/>
                  </a:lnTo>
                  <a:cubicBezTo>
                    <a:pt x="530647" y="267575"/>
                    <a:pt x="535410" y="266808"/>
                    <a:pt x="539866" y="268189"/>
                  </a:cubicBezTo>
                  <a:cubicBezTo>
                    <a:pt x="539866" y="268189"/>
                    <a:pt x="551850" y="271871"/>
                    <a:pt x="552004" y="271871"/>
                  </a:cubicBezTo>
                  <a:cubicBezTo>
                    <a:pt x="571363" y="278315"/>
                    <a:pt x="584423" y="296420"/>
                    <a:pt x="584423" y="316826"/>
                  </a:cubicBezTo>
                  <a:lnTo>
                    <a:pt x="584423" y="389092"/>
                  </a:lnTo>
                  <a:cubicBezTo>
                    <a:pt x="584423" y="391854"/>
                    <a:pt x="583655" y="394615"/>
                    <a:pt x="582118" y="396917"/>
                  </a:cubicBezTo>
                  <a:lnTo>
                    <a:pt x="557842" y="433894"/>
                  </a:lnTo>
                  <a:lnTo>
                    <a:pt x="557842" y="530708"/>
                  </a:lnTo>
                  <a:cubicBezTo>
                    <a:pt x="557842" y="538686"/>
                    <a:pt x="551389" y="544977"/>
                    <a:pt x="543553" y="544977"/>
                  </a:cubicBezTo>
                  <a:lnTo>
                    <a:pt x="462428" y="544977"/>
                  </a:lnTo>
                  <a:cubicBezTo>
                    <a:pt x="454592" y="544977"/>
                    <a:pt x="448139" y="538686"/>
                    <a:pt x="448139" y="530708"/>
                  </a:cubicBezTo>
                  <a:lnTo>
                    <a:pt x="448139" y="433894"/>
                  </a:lnTo>
                  <a:lnTo>
                    <a:pt x="423863" y="396917"/>
                  </a:lnTo>
                  <a:cubicBezTo>
                    <a:pt x="422326" y="394615"/>
                    <a:pt x="421558" y="391854"/>
                    <a:pt x="421558" y="389092"/>
                  </a:cubicBezTo>
                  <a:lnTo>
                    <a:pt x="421558" y="316826"/>
                  </a:lnTo>
                  <a:cubicBezTo>
                    <a:pt x="421558" y="296420"/>
                    <a:pt x="434618" y="278315"/>
                    <a:pt x="453977" y="271871"/>
                  </a:cubicBezTo>
                  <a:cubicBezTo>
                    <a:pt x="454131" y="271871"/>
                    <a:pt x="466115" y="268189"/>
                    <a:pt x="466115" y="268189"/>
                  </a:cubicBezTo>
                  <a:close/>
                  <a:moveTo>
                    <a:pt x="44557" y="268189"/>
                  </a:moveTo>
                  <a:cubicBezTo>
                    <a:pt x="49013" y="266808"/>
                    <a:pt x="53776" y="267575"/>
                    <a:pt x="57310" y="270337"/>
                  </a:cubicBezTo>
                  <a:lnTo>
                    <a:pt x="81432" y="288288"/>
                  </a:lnTo>
                  <a:lnTo>
                    <a:pt x="105401" y="270337"/>
                  </a:lnTo>
                  <a:cubicBezTo>
                    <a:pt x="109089" y="267575"/>
                    <a:pt x="113852" y="266808"/>
                    <a:pt x="118308" y="268189"/>
                  </a:cubicBezTo>
                  <a:cubicBezTo>
                    <a:pt x="118308" y="268189"/>
                    <a:pt x="130292" y="271871"/>
                    <a:pt x="130446" y="271871"/>
                  </a:cubicBezTo>
                  <a:cubicBezTo>
                    <a:pt x="149805" y="278315"/>
                    <a:pt x="162865" y="296420"/>
                    <a:pt x="162865" y="316826"/>
                  </a:cubicBezTo>
                  <a:lnTo>
                    <a:pt x="162865" y="389092"/>
                  </a:lnTo>
                  <a:cubicBezTo>
                    <a:pt x="162865" y="391854"/>
                    <a:pt x="162097" y="394615"/>
                    <a:pt x="160560" y="396917"/>
                  </a:cubicBezTo>
                  <a:lnTo>
                    <a:pt x="136284" y="433894"/>
                  </a:lnTo>
                  <a:lnTo>
                    <a:pt x="136284" y="530708"/>
                  </a:lnTo>
                  <a:cubicBezTo>
                    <a:pt x="136284" y="538686"/>
                    <a:pt x="129831" y="544977"/>
                    <a:pt x="121995" y="544977"/>
                  </a:cubicBezTo>
                  <a:lnTo>
                    <a:pt x="40870" y="544977"/>
                  </a:lnTo>
                  <a:cubicBezTo>
                    <a:pt x="33034" y="544977"/>
                    <a:pt x="26581" y="538686"/>
                    <a:pt x="26581" y="530708"/>
                  </a:cubicBezTo>
                  <a:lnTo>
                    <a:pt x="26581" y="433894"/>
                  </a:lnTo>
                  <a:lnTo>
                    <a:pt x="2305" y="396917"/>
                  </a:lnTo>
                  <a:cubicBezTo>
                    <a:pt x="768" y="394615"/>
                    <a:pt x="0" y="391854"/>
                    <a:pt x="0" y="389092"/>
                  </a:cubicBezTo>
                  <a:lnTo>
                    <a:pt x="0" y="316826"/>
                  </a:lnTo>
                  <a:cubicBezTo>
                    <a:pt x="0" y="296420"/>
                    <a:pt x="13060" y="278315"/>
                    <a:pt x="32419" y="271871"/>
                  </a:cubicBezTo>
                  <a:cubicBezTo>
                    <a:pt x="32573" y="271871"/>
                    <a:pt x="44557" y="268189"/>
                    <a:pt x="44557" y="268189"/>
                  </a:cubicBezTo>
                  <a:close/>
                  <a:moveTo>
                    <a:pt x="283757" y="227644"/>
                  </a:moveTo>
                  <a:lnTo>
                    <a:pt x="300667" y="227644"/>
                  </a:lnTo>
                  <a:cubicBezTo>
                    <a:pt x="302973" y="227644"/>
                    <a:pt x="305126" y="228565"/>
                    <a:pt x="306663" y="230253"/>
                  </a:cubicBezTo>
                  <a:cubicBezTo>
                    <a:pt x="309123" y="232861"/>
                    <a:pt x="309430" y="236544"/>
                    <a:pt x="307739" y="239459"/>
                  </a:cubicBezTo>
                  <a:lnTo>
                    <a:pt x="298669" y="252962"/>
                  </a:lnTo>
                  <a:lnTo>
                    <a:pt x="302973" y="288561"/>
                  </a:lnTo>
                  <a:lnTo>
                    <a:pt x="294672" y="310810"/>
                  </a:lnTo>
                  <a:cubicBezTo>
                    <a:pt x="293749" y="312958"/>
                    <a:pt x="290675" y="312958"/>
                    <a:pt x="289752" y="310810"/>
                  </a:cubicBezTo>
                  <a:lnTo>
                    <a:pt x="281451" y="288561"/>
                  </a:lnTo>
                  <a:lnTo>
                    <a:pt x="285755" y="252962"/>
                  </a:lnTo>
                  <a:lnTo>
                    <a:pt x="276685" y="239459"/>
                  </a:lnTo>
                  <a:cubicBezTo>
                    <a:pt x="274994" y="236544"/>
                    <a:pt x="275302" y="232861"/>
                    <a:pt x="277761" y="230253"/>
                  </a:cubicBezTo>
                  <a:cubicBezTo>
                    <a:pt x="279299" y="228565"/>
                    <a:pt x="281451" y="227644"/>
                    <a:pt x="283757" y="227644"/>
                  </a:cubicBezTo>
                  <a:close/>
                  <a:moveTo>
                    <a:pt x="243694" y="226776"/>
                  </a:moveTo>
                  <a:cubicBezTo>
                    <a:pt x="245999" y="226776"/>
                    <a:pt x="248150" y="228157"/>
                    <a:pt x="248918" y="230304"/>
                  </a:cubicBezTo>
                  <a:lnTo>
                    <a:pt x="285947" y="331870"/>
                  </a:lnTo>
                  <a:cubicBezTo>
                    <a:pt x="288098" y="337700"/>
                    <a:pt x="296395" y="337700"/>
                    <a:pt x="298546" y="331870"/>
                  </a:cubicBezTo>
                  <a:lnTo>
                    <a:pt x="335575" y="230304"/>
                  </a:lnTo>
                  <a:cubicBezTo>
                    <a:pt x="336651" y="227543"/>
                    <a:pt x="339570" y="226162"/>
                    <a:pt x="342336" y="226929"/>
                  </a:cubicBezTo>
                  <a:lnTo>
                    <a:pt x="360005" y="232299"/>
                  </a:lnTo>
                  <a:lnTo>
                    <a:pt x="360005" y="232452"/>
                  </a:lnTo>
                  <a:cubicBezTo>
                    <a:pt x="382438" y="239663"/>
                    <a:pt x="397495" y="260528"/>
                    <a:pt x="397495" y="284002"/>
                  </a:cubicBezTo>
                  <a:lnTo>
                    <a:pt x="397495" y="391704"/>
                  </a:lnTo>
                  <a:cubicBezTo>
                    <a:pt x="397495" y="392778"/>
                    <a:pt x="397188" y="393852"/>
                    <a:pt x="396573" y="394619"/>
                  </a:cubicBezTo>
                  <a:lnTo>
                    <a:pt x="358008" y="453379"/>
                  </a:lnTo>
                  <a:lnTo>
                    <a:pt x="358008" y="602045"/>
                  </a:lnTo>
                  <a:cubicBezTo>
                    <a:pt x="358008" y="605113"/>
                    <a:pt x="355549" y="607568"/>
                    <a:pt x="352476" y="607568"/>
                  </a:cubicBezTo>
                  <a:lnTo>
                    <a:pt x="232017" y="607568"/>
                  </a:lnTo>
                  <a:cubicBezTo>
                    <a:pt x="228944" y="607568"/>
                    <a:pt x="226485" y="605113"/>
                    <a:pt x="226485" y="602045"/>
                  </a:cubicBezTo>
                  <a:lnTo>
                    <a:pt x="226485" y="453379"/>
                  </a:lnTo>
                  <a:lnTo>
                    <a:pt x="187920" y="394619"/>
                  </a:lnTo>
                  <a:cubicBezTo>
                    <a:pt x="187305" y="393852"/>
                    <a:pt x="186998" y="392778"/>
                    <a:pt x="186998" y="391704"/>
                  </a:cubicBezTo>
                  <a:lnTo>
                    <a:pt x="186998" y="284309"/>
                  </a:lnTo>
                  <a:cubicBezTo>
                    <a:pt x="186998" y="260682"/>
                    <a:pt x="202055" y="239817"/>
                    <a:pt x="224488" y="232299"/>
                  </a:cubicBezTo>
                  <a:cubicBezTo>
                    <a:pt x="224488" y="232299"/>
                    <a:pt x="243233" y="226776"/>
                    <a:pt x="243694" y="226776"/>
                  </a:cubicBezTo>
                  <a:close/>
                  <a:moveTo>
                    <a:pt x="503026" y="160466"/>
                  </a:moveTo>
                  <a:cubicBezTo>
                    <a:pt x="529508" y="160466"/>
                    <a:pt x="550975" y="181870"/>
                    <a:pt x="550975" y="208274"/>
                  </a:cubicBezTo>
                  <a:cubicBezTo>
                    <a:pt x="550975" y="234678"/>
                    <a:pt x="529508" y="256082"/>
                    <a:pt x="503026" y="256082"/>
                  </a:cubicBezTo>
                  <a:cubicBezTo>
                    <a:pt x="476544" y="256082"/>
                    <a:pt x="455077" y="234678"/>
                    <a:pt x="455077" y="208274"/>
                  </a:cubicBezTo>
                  <a:cubicBezTo>
                    <a:pt x="455077" y="181870"/>
                    <a:pt x="476544" y="160466"/>
                    <a:pt x="503026" y="160466"/>
                  </a:cubicBezTo>
                  <a:close/>
                  <a:moveTo>
                    <a:pt x="81397" y="160466"/>
                  </a:moveTo>
                  <a:cubicBezTo>
                    <a:pt x="107879" y="160466"/>
                    <a:pt x="129346" y="181870"/>
                    <a:pt x="129346" y="208274"/>
                  </a:cubicBezTo>
                  <a:cubicBezTo>
                    <a:pt x="129346" y="234678"/>
                    <a:pt x="107879" y="256082"/>
                    <a:pt x="81397" y="256082"/>
                  </a:cubicBezTo>
                  <a:cubicBezTo>
                    <a:pt x="54915" y="256082"/>
                    <a:pt x="33448" y="234678"/>
                    <a:pt x="33448" y="208274"/>
                  </a:cubicBezTo>
                  <a:cubicBezTo>
                    <a:pt x="33448" y="181870"/>
                    <a:pt x="54915" y="160466"/>
                    <a:pt x="81397" y="160466"/>
                  </a:cubicBezTo>
                  <a:close/>
                  <a:moveTo>
                    <a:pt x="292212" y="79174"/>
                  </a:moveTo>
                  <a:cubicBezTo>
                    <a:pt x="326313" y="79174"/>
                    <a:pt x="353957" y="106786"/>
                    <a:pt x="353957" y="140848"/>
                  </a:cubicBezTo>
                  <a:cubicBezTo>
                    <a:pt x="353957" y="174910"/>
                    <a:pt x="326313" y="202522"/>
                    <a:pt x="292212" y="202522"/>
                  </a:cubicBezTo>
                  <a:cubicBezTo>
                    <a:pt x="258111" y="202522"/>
                    <a:pt x="230467" y="174910"/>
                    <a:pt x="230467" y="140848"/>
                  </a:cubicBezTo>
                  <a:cubicBezTo>
                    <a:pt x="230467" y="106786"/>
                    <a:pt x="258111" y="79174"/>
                    <a:pt x="292212" y="79174"/>
                  </a:cubicBezTo>
                  <a:close/>
                  <a:moveTo>
                    <a:pt x="292212" y="0"/>
                  </a:moveTo>
                  <a:cubicBezTo>
                    <a:pt x="376247" y="0"/>
                    <a:pt x="453677" y="38346"/>
                    <a:pt x="504683" y="105068"/>
                  </a:cubicBezTo>
                  <a:cubicBezTo>
                    <a:pt x="509906" y="111817"/>
                    <a:pt x="508523" y="121481"/>
                    <a:pt x="501764" y="126542"/>
                  </a:cubicBezTo>
                  <a:cubicBezTo>
                    <a:pt x="498998" y="128690"/>
                    <a:pt x="495772" y="129610"/>
                    <a:pt x="492546" y="129610"/>
                  </a:cubicBezTo>
                  <a:cubicBezTo>
                    <a:pt x="487937" y="129610"/>
                    <a:pt x="483328" y="127616"/>
                    <a:pt x="480409" y="123628"/>
                  </a:cubicBezTo>
                  <a:cubicBezTo>
                    <a:pt x="435088" y="64575"/>
                    <a:pt x="366569" y="30677"/>
                    <a:pt x="292212" y="30677"/>
                  </a:cubicBezTo>
                  <a:cubicBezTo>
                    <a:pt x="217854" y="30677"/>
                    <a:pt x="149335" y="64575"/>
                    <a:pt x="104014" y="123628"/>
                  </a:cubicBezTo>
                  <a:cubicBezTo>
                    <a:pt x="98944" y="130377"/>
                    <a:pt x="89265" y="131604"/>
                    <a:pt x="82659" y="126542"/>
                  </a:cubicBezTo>
                  <a:cubicBezTo>
                    <a:pt x="75900" y="121481"/>
                    <a:pt x="74517" y="111817"/>
                    <a:pt x="79740" y="105068"/>
                  </a:cubicBezTo>
                  <a:cubicBezTo>
                    <a:pt x="130746" y="38346"/>
                    <a:pt x="208176" y="0"/>
                    <a:pt x="29221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16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B99C3BC-59EE-AF8D-B70C-0014FD53AADB}"/>
                </a:ext>
              </a:extLst>
            </p:cNvPr>
            <p:cNvSpPr txBox="1"/>
            <p:nvPr/>
          </p:nvSpPr>
          <p:spPr bwMode="auto">
            <a:xfrm>
              <a:off x="5718333" y="1283387"/>
              <a:ext cx="755336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en-US" altLang="zh-CN" sz="2000" b="1" i="1" u="sng" dirty="0">
                <a:cs typeface="+mn-ea"/>
                <a:sym typeface="+mn-lt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46809653-1F14-6CBA-D5A7-BDE8BA2E3B14}"/>
                </a:ext>
              </a:extLst>
            </p:cNvPr>
            <p:cNvSpPr txBox="1"/>
            <p:nvPr/>
          </p:nvSpPr>
          <p:spPr bwMode="auto">
            <a:xfrm>
              <a:off x="4498181" y="2866920"/>
              <a:ext cx="3195638" cy="394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dirty="0">
                <a:cs typeface="+mn-ea"/>
                <a:sym typeface="+mn-lt"/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183CE95-D61A-3854-DC75-E90819AC89CC}"/>
                </a:ext>
              </a:extLst>
            </p:cNvPr>
            <p:cNvGrpSpPr/>
            <p:nvPr/>
          </p:nvGrpSpPr>
          <p:grpSpPr>
            <a:xfrm>
              <a:off x="2141218" y="2291185"/>
              <a:ext cx="857252" cy="857250"/>
              <a:chOff x="2247899" y="2114550"/>
              <a:chExt cx="857252" cy="857250"/>
            </a:xfrm>
          </p:grpSpPr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9CFB8528-2840-57B6-2D58-8BA65A140E58}"/>
                  </a:ext>
                </a:extLst>
              </p:cNvPr>
              <p:cNvSpPr/>
              <p:nvPr/>
            </p:nvSpPr>
            <p:spPr>
              <a:xfrm>
                <a:off x="2247899" y="2114550"/>
                <a:ext cx="857252" cy="85725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1600" b="1" i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B2BE1A70-B644-2469-B8EE-BFAB64BD17D9}"/>
                  </a:ext>
                </a:extLst>
              </p:cNvPr>
              <p:cNvSpPr/>
              <p:nvPr/>
            </p:nvSpPr>
            <p:spPr>
              <a:xfrm>
                <a:off x="2447473" y="2305051"/>
                <a:ext cx="458104" cy="476248"/>
              </a:xfrm>
              <a:custGeom>
                <a:avLst/>
                <a:gdLst>
                  <a:gd name="connsiteX0" fmla="*/ 466115 w 584423"/>
                  <a:gd name="connsiteY0" fmla="*/ 268189 h 607568"/>
                  <a:gd name="connsiteX1" fmla="*/ 479022 w 584423"/>
                  <a:gd name="connsiteY1" fmla="*/ 270337 h 607568"/>
                  <a:gd name="connsiteX2" fmla="*/ 502991 w 584423"/>
                  <a:gd name="connsiteY2" fmla="*/ 288288 h 607568"/>
                  <a:gd name="connsiteX3" fmla="*/ 527113 w 584423"/>
                  <a:gd name="connsiteY3" fmla="*/ 270337 h 607568"/>
                  <a:gd name="connsiteX4" fmla="*/ 539866 w 584423"/>
                  <a:gd name="connsiteY4" fmla="*/ 268189 h 607568"/>
                  <a:gd name="connsiteX5" fmla="*/ 552004 w 584423"/>
                  <a:gd name="connsiteY5" fmla="*/ 271871 h 607568"/>
                  <a:gd name="connsiteX6" fmla="*/ 584423 w 584423"/>
                  <a:gd name="connsiteY6" fmla="*/ 316826 h 607568"/>
                  <a:gd name="connsiteX7" fmla="*/ 584423 w 584423"/>
                  <a:gd name="connsiteY7" fmla="*/ 389092 h 607568"/>
                  <a:gd name="connsiteX8" fmla="*/ 582118 w 584423"/>
                  <a:gd name="connsiteY8" fmla="*/ 396917 h 607568"/>
                  <a:gd name="connsiteX9" fmla="*/ 557842 w 584423"/>
                  <a:gd name="connsiteY9" fmla="*/ 433894 h 607568"/>
                  <a:gd name="connsiteX10" fmla="*/ 557842 w 584423"/>
                  <a:gd name="connsiteY10" fmla="*/ 530708 h 607568"/>
                  <a:gd name="connsiteX11" fmla="*/ 543553 w 584423"/>
                  <a:gd name="connsiteY11" fmla="*/ 544977 h 607568"/>
                  <a:gd name="connsiteX12" fmla="*/ 462428 w 584423"/>
                  <a:gd name="connsiteY12" fmla="*/ 544977 h 607568"/>
                  <a:gd name="connsiteX13" fmla="*/ 448139 w 584423"/>
                  <a:gd name="connsiteY13" fmla="*/ 530708 h 607568"/>
                  <a:gd name="connsiteX14" fmla="*/ 448139 w 584423"/>
                  <a:gd name="connsiteY14" fmla="*/ 433894 h 607568"/>
                  <a:gd name="connsiteX15" fmla="*/ 423863 w 584423"/>
                  <a:gd name="connsiteY15" fmla="*/ 396917 h 607568"/>
                  <a:gd name="connsiteX16" fmla="*/ 421558 w 584423"/>
                  <a:gd name="connsiteY16" fmla="*/ 389092 h 607568"/>
                  <a:gd name="connsiteX17" fmla="*/ 421558 w 584423"/>
                  <a:gd name="connsiteY17" fmla="*/ 316826 h 607568"/>
                  <a:gd name="connsiteX18" fmla="*/ 453977 w 584423"/>
                  <a:gd name="connsiteY18" fmla="*/ 271871 h 607568"/>
                  <a:gd name="connsiteX19" fmla="*/ 466115 w 584423"/>
                  <a:gd name="connsiteY19" fmla="*/ 268189 h 607568"/>
                  <a:gd name="connsiteX20" fmla="*/ 44557 w 584423"/>
                  <a:gd name="connsiteY20" fmla="*/ 268189 h 607568"/>
                  <a:gd name="connsiteX21" fmla="*/ 57310 w 584423"/>
                  <a:gd name="connsiteY21" fmla="*/ 270337 h 607568"/>
                  <a:gd name="connsiteX22" fmla="*/ 81432 w 584423"/>
                  <a:gd name="connsiteY22" fmla="*/ 288288 h 607568"/>
                  <a:gd name="connsiteX23" fmla="*/ 105401 w 584423"/>
                  <a:gd name="connsiteY23" fmla="*/ 270337 h 607568"/>
                  <a:gd name="connsiteX24" fmla="*/ 118308 w 584423"/>
                  <a:gd name="connsiteY24" fmla="*/ 268189 h 607568"/>
                  <a:gd name="connsiteX25" fmla="*/ 130446 w 584423"/>
                  <a:gd name="connsiteY25" fmla="*/ 271871 h 607568"/>
                  <a:gd name="connsiteX26" fmla="*/ 162865 w 584423"/>
                  <a:gd name="connsiteY26" fmla="*/ 316826 h 607568"/>
                  <a:gd name="connsiteX27" fmla="*/ 162865 w 584423"/>
                  <a:gd name="connsiteY27" fmla="*/ 389092 h 607568"/>
                  <a:gd name="connsiteX28" fmla="*/ 160560 w 584423"/>
                  <a:gd name="connsiteY28" fmla="*/ 396917 h 607568"/>
                  <a:gd name="connsiteX29" fmla="*/ 136284 w 584423"/>
                  <a:gd name="connsiteY29" fmla="*/ 433894 h 607568"/>
                  <a:gd name="connsiteX30" fmla="*/ 136284 w 584423"/>
                  <a:gd name="connsiteY30" fmla="*/ 530708 h 607568"/>
                  <a:gd name="connsiteX31" fmla="*/ 121995 w 584423"/>
                  <a:gd name="connsiteY31" fmla="*/ 544977 h 607568"/>
                  <a:gd name="connsiteX32" fmla="*/ 40870 w 584423"/>
                  <a:gd name="connsiteY32" fmla="*/ 544977 h 607568"/>
                  <a:gd name="connsiteX33" fmla="*/ 26581 w 584423"/>
                  <a:gd name="connsiteY33" fmla="*/ 530708 h 607568"/>
                  <a:gd name="connsiteX34" fmla="*/ 26581 w 584423"/>
                  <a:gd name="connsiteY34" fmla="*/ 433894 h 607568"/>
                  <a:gd name="connsiteX35" fmla="*/ 2305 w 584423"/>
                  <a:gd name="connsiteY35" fmla="*/ 396917 h 607568"/>
                  <a:gd name="connsiteX36" fmla="*/ 0 w 584423"/>
                  <a:gd name="connsiteY36" fmla="*/ 389092 h 607568"/>
                  <a:gd name="connsiteX37" fmla="*/ 0 w 584423"/>
                  <a:gd name="connsiteY37" fmla="*/ 316826 h 607568"/>
                  <a:gd name="connsiteX38" fmla="*/ 32419 w 584423"/>
                  <a:gd name="connsiteY38" fmla="*/ 271871 h 607568"/>
                  <a:gd name="connsiteX39" fmla="*/ 44557 w 584423"/>
                  <a:gd name="connsiteY39" fmla="*/ 268189 h 607568"/>
                  <a:gd name="connsiteX40" fmla="*/ 283757 w 584423"/>
                  <a:gd name="connsiteY40" fmla="*/ 227644 h 607568"/>
                  <a:gd name="connsiteX41" fmla="*/ 300667 w 584423"/>
                  <a:gd name="connsiteY41" fmla="*/ 227644 h 607568"/>
                  <a:gd name="connsiteX42" fmla="*/ 306663 w 584423"/>
                  <a:gd name="connsiteY42" fmla="*/ 230253 h 607568"/>
                  <a:gd name="connsiteX43" fmla="*/ 307739 w 584423"/>
                  <a:gd name="connsiteY43" fmla="*/ 239459 h 607568"/>
                  <a:gd name="connsiteX44" fmla="*/ 298669 w 584423"/>
                  <a:gd name="connsiteY44" fmla="*/ 252962 h 607568"/>
                  <a:gd name="connsiteX45" fmla="*/ 302973 w 584423"/>
                  <a:gd name="connsiteY45" fmla="*/ 288561 h 607568"/>
                  <a:gd name="connsiteX46" fmla="*/ 294672 w 584423"/>
                  <a:gd name="connsiteY46" fmla="*/ 310810 h 607568"/>
                  <a:gd name="connsiteX47" fmla="*/ 289752 w 584423"/>
                  <a:gd name="connsiteY47" fmla="*/ 310810 h 607568"/>
                  <a:gd name="connsiteX48" fmla="*/ 281451 w 584423"/>
                  <a:gd name="connsiteY48" fmla="*/ 288561 h 607568"/>
                  <a:gd name="connsiteX49" fmla="*/ 285755 w 584423"/>
                  <a:gd name="connsiteY49" fmla="*/ 252962 h 607568"/>
                  <a:gd name="connsiteX50" fmla="*/ 276685 w 584423"/>
                  <a:gd name="connsiteY50" fmla="*/ 239459 h 607568"/>
                  <a:gd name="connsiteX51" fmla="*/ 277761 w 584423"/>
                  <a:gd name="connsiteY51" fmla="*/ 230253 h 607568"/>
                  <a:gd name="connsiteX52" fmla="*/ 283757 w 584423"/>
                  <a:gd name="connsiteY52" fmla="*/ 227644 h 607568"/>
                  <a:gd name="connsiteX53" fmla="*/ 243694 w 584423"/>
                  <a:gd name="connsiteY53" fmla="*/ 226776 h 607568"/>
                  <a:gd name="connsiteX54" fmla="*/ 248918 w 584423"/>
                  <a:gd name="connsiteY54" fmla="*/ 230304 h 607568"/>
                  <a:gd name="connsiteX55" fmla="*/ 285947 w 584423"/>
                  <a:gd name="connsiteY55" fmla="*/ 331870 h 607568"/>
                  <a:gd name="connsiteX56" fmla="*/ 298546 w 584423"/>
                  <a:gd name="connsiteY56" fmla="*/ 331870 h 607568"/>
                  <a:gd name="connsiteX57" fmla="*/ 335575 w 584423"/>
                  <a:gd name="connsiteY57" fmla="*/ 230304 h 607568"/>
                  <a:gd name="connsiteX58" fmla="*/ 342336 w 584423"/>
                  <a:gd name="connsiteY58" fmla="*/ 226929 h 607568"/>
                  <a:gd name="connsiteX59" fmla="*/ 360005 w 584423"/>
                  <a:gd name="connsiteY59" fmla="*/ 232299 h 607568"/>
                  <a:gd name="connsiteX60" fmla="*/ 360005 w 584423"/>
                  <a:gd name="connsiteY60" fmla="*/ 232452 h 607568"/>
                  <a:gd name="connsiteX61" fmla="*/ 397495 w 584423"/>
                  <a:gd name="connsiteY61" fmla="*/ 284002 h 607568"/>
                  <a:gd name="connsiteX62" fmla="*/ 397495 w 584423"/>
                  <a:gd name="connsiteY62" fmla="*/ 391704 h 607568"/>
                  <a:gd name="connsiteX63" fmla="*/ 396573 w 584423"/>
                  <a:gd name="connsiteY63" fmla="*/ 394619 h 607568"/>
                  <a:gd name="connsiteX64" fmla="*/ 358008 w 584423"/>
                  <a:gd name="connsiteY64" fmla="*/ 453379 h 607568"/>
                  <a:gd name="connsiteX65" fmla="*/ 358008 w 584423"/>
                  <a:gd name="connsiteY65" fmla="*/ 602045 h 607568"/>
                  <a:gd name="connsiteX66" fmla="*/ 352476 w 584423"/>
                  <a:gd name="connsiteY66" fmla="*/ 607568 h 607568"/>
                  <a:gd name="connsiteX67" fmla="*/ 232017 w 584423"/>
                  <a:gd name="connsiteY67" fmla="*/ 607568 h 607568"/>
                  <a:gd name="connsiteX68" fmla="*/ 226485 w 584423"/>
                  <a:gd name="connsiteY68" fmla="*/ 602045 h 607568"/>
                  <a:gd name="connsiteX69" fmla="*/ 226485 w 584423"/>
                  <a:gd name="connsiteY69" fmla="*/ 453379 h 607568"/>
                  <a:gd name="connsiteX70" fmla="*/ 187920 w 584423"/>
                  <a:gd name="connsiteY70" fmla="*/ 394619 h 607568"/>
                  <a:gd name="connsiteX71" fmla="*/ 186998 w 584423"/>
                  <a:gd name="connsiteY71" fmla="*/ 391704 h 607568"/>
                  <a:gd name="connsiteX72" fmla="*/ 186998 w 584423"/>
                  <a:gd name="connsiteY72" fmla="*/ 284309 h 607568"/>
                  <a:gd name="connsiteX73" fmla="*/ 224488 w 584423"/>
                  <a:gd name="connsiteY73" fmla="*/ 232299 h 607568"/>
                  <a:gd name="connsiteX74" fmla="*/ 243694 w 584423"/>
                  <a:gd name="connsiteY74" fmla="*/ 226776 h 607568"/>
                  <a:gd name="connsiteX75" fmla="*/ 503026 w 584423"/>
                  <a:gd name="connsiteY75" fmla="*/ 160466 h 607568"/>
                  <a:gd name="connsiteX76" fmla="*/ 550975 w 584423"/>
                  <a:gd name="connsiteY76" fmla="*/ 208274 h 607568"/>
                  <a:gd name="connsiteX77" fmla="*/ 503026 w 584423"/>
                  <a:gd name="connsiteY77" fmla="*/ 256082 h 607568"/>
                  <a:gd name="connsiteX78" fmla="*/ 455077 w 584423"/>
                  <a:gd name="connsiteY78" fmla="*/ 208274 h 607568"/>
                  <a:gd name="connsiteX79" fmla="*/ 503026 w 584423"/>
                  <a:gd name="connsiteY79" fmla="*/ 160466 h 607568"/>
                  <a:gd name="connsiteX80" fmla="*/ 81397 w 584423"/>
                  <a:gd name="connsiteY80" fmla="*/ 160466 h 607568"/>
                  <a:gd name="connsiteX81" fmla="*/ 129346 w 584423"/>
                  <a:gd name="connsiteY81" fmla="*/ 208274 h 607568"/>
                  <a:gd name="connsiteX82" fmla="*/ 81397 w 584423"/>
                  <a:gd name="connsiteY82" fmla="*/ 256082 h 607568"/>
                  <a:gd name="connsiteX83" fmla="*/ 33448 w 584423"/>
                  <a:gd name="connsiteY83" fmla="*/ 208274 h 607568"/>
                  <a:gd name="connsiteX84" fmla="*/ 81397 w 584423"/>
                  <a:gd name="connsiteY84" fmla="*/ 160466 h 607568"/>
                  <a:gd name="connsiteX85" fmla="*/ 292212 w 584423"/>
                  <a:gd name="connsiteY85" fmla="*/ 79174 h 607568"/>
                  <a:gd name="connsiteX86" fmla="*/ 353957 w 584423"/>
                  <a:gd name="connsiteY86" fmla="*/ 140848 h 607568"/>
                  <a:gd name="connsiteX87" fmla="*/ 292212 w 584423"/>
                  <a:gd name="connsiteY87" fmla="*/ 202522 h 607568"/>
                  <a:gd name="connsiteX88" fmla="*/ 230467 w 584423"/>
                  <a:gd name="connsiteY88" fmla="*/ 140848 h 607568"/>
                  <a:gd name="connsiteX89" fmla="*/ 292212 w 584423"/>
                  <a:gd name="connsiteY89" fmla="*/ 79174 h 607568"/>
                  <a:gd name="connsiteX90" fmla="*/ 292212 w 584423"/>
                  <a:gd name="connsiteY90" fmla="*/ 0 h 607568"/>
                  <a:gd name="connsiteX91" fmla="*/ 504683 w 584423"/>
                  <a:gd name="connsiteY91" fmla="*/ 105068 h 607568"/>
                  <a:gd name="connsiteX92" fmla="*/ 501764 w 584423"/>
                  <a:gd name="connsiteY92" fmla="*/ 126542 h 607568"/>
                  <a:gd name="connsiteX93" fmla="*/ 492546 w 584423"/>
                  <a:gd name="connsiteY93" fmla="*/ 129610 h 607568"/>
                  <a:gd name="connsiteX94" fmla="*/ 480409 w 584423"/>
                  <a:gd name="connsiteY94" fmla="*/ 123628 h 607568"/>
                  <a:gd name="connsiteX95" fmla="*/ 292212 w 584423"/>
                  <a:gd name="connsiteY95" fmla="*/ 30677 h 607568"/>
                  <a:gd name="connsiteX96" fmla="*/ 104014 w 584423"/>
                  <a:gd name="connsiteY96" fmla="*/ 123628 h 607568"/>
                  <a:gd name="connsiteX97" fmla="*/ 82659 w 584423"/>
                  <a:gd name="connsiteY97" fmla="*/ 126542 h 607568"/>
                  <a:gd name="connsiteX98" fmla="*/ 79740 w 584423"/>
                  <a:gd name="connsiteY98" fmla="*/ 105068 h 607568"/>
                  <a:gd name="connsiteX99" fmla="*/ 292212 w 584423"/>
                  <a:gd name="connsiteY99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84423" h="607568">
                    <a:moveTo>
                      <a:pt x="466115" y="268189"/>
                    </a:moveTo>
                    <a:cubicBezTo>
                      <a:pt x="470571" y="266808"/>
                      <a:pt x="475334" y="267575"/>
                      <a:pt x="479022" y="270337"/>
                    </a:cubicBezTo>
                    <a:lnTo>
                      <a:pt x="502991" y="288288"/>
                    </a:lnTo>
                    <a:lnTo>
                      <a:pt x="527113" y="270337"/>
                    </a:lnTo>
                    <a:cubicBezTo>
                      <a:pt x="530647" y="267575"/>
                      <a:pt x="535410" y="266808"/>
                      <a:pt x="539866" y="268189"/>
                    </a:cubicBezTo>
                    <a:cubicBezTo>
                      <a:pt x="539866" y="268189"/>
                      <a:pt x="551850" y="271871"/>
                      <a:pt x="552004" y="271871"/>
                    </a:cubicBezTo>
                    <a:cubicBezTo>
                      <a:pt x="571363" y="278315"/>
                      <a:pt x="584423" y="296420"/>
                      <a:pt x="584423" y="316826"/>
                    </a:cubicBezTo>
                    <a:lnTo>
                      <a:pt x="584423" y="389092"/>
                    </a:lnTo>
                    <a:cubicBezTo>
                      <a:pt x="584423" y="391854"/>
                      <a:pt x="583655" y="394615"/>
                      <a:pt x="582118" y="396917"/>
                    </a:cubicBezTo>
                    <a:lnTo>
                      <a:pt x="557842" y="433894"/>
                    </a:lnTo>
                    <a:lnTo>
                      <a:pt x="557842" y="530708"/>
                    </a:lnTo>
                    <a:cubicBezTo>
                      <a:pt x="557842" y="538686"/>
                      <a:pt x="551389" y="544977"/>
                      <a:pt x="543553" y="544977"/>
                    </a:cubicBezTo>
                    <a:lnTo>
                      <a:pt x="462428" y="544977"/>
                    </a:lnTo>
                    <a:cubicBezTo>
                      <a:pt x="454592" y="544977"/>
                      <a:pt x="448139" y="538686"/>
                      <a:pt x="448139" y="530708"/>
                    </a:cubicBezTo>
                    <a:lnTo>
                      <a:pt x="448139" y="433894"/>
                    </a:lnTo>
                    <a:lnTo>
                      <a:pt x="423863" y="396917"/>
                    </a:lnTo>
                    <a:cubicBezTo>
                      <a:pt x="422326" y="394615"/>
                      <a:pt x="421558" y="391854"/>
                      <a:pt x="421558" y="389092"/>
                    </a:cubicBezTo>
                    <a:lnTo>
                      <a:pt x="421558" y="316826"/>
                    </a:lnTo>
                    <a:cubicBezTo>
                      <a:pt x="421558" y="296420"/>
                      <a:pt x="434618" y="278315"/>
                      <a:pt x="453977" y="271871"/>
                    </a:cubicBezTo>
                    <a:cubicBezTo>
                      <a:pt x="454131" y="271871"/>
                      <a:pt x="466115" y="268189"/>
                      <a:pt x="466115" y="268189"/>
                    </a:cubicBezTo>
                    <a:close/>
                    <a:moveTo>
                      <a:pt x="44557" y="268189"/>
                    </a:moveTo>
                    <a:cubicBezTo>
                      <a:pt x="49013" y="266808"/>
                      <a:pt x="53776" y="267575"/>
                      <a:pt x="57310" y="270337"/>
                    </a:cubicBezTo>
                    <a:lnTo>
                      <a:pt x="81432" y="288288"/>
                    </a:lnTo>
                    <a:lnTo>
                      <a:pt x="105401" y="270337"/>
                    </a:lnTo>
                    <a:cubicBezTo>
                      <a:pt x="109089" y="267575"/>
                      <a:pt x="113852" y="266808"/>
                      <a:pt x="118308" y="268189"/>
                    </a:cubicBezTo>
                    <a:cubicBezTo>
                      <a:pt x="118308" y="268189"/>
                      <a:pt x="130292" y="271871"/>
                      <a:pt x="130446" y="271871"/>
                    </a:cubicBezTo>
                    <a:cubicBezTo>
                      <a:pt x="149805" y="278315"/>
                      <a:pt x="162865" y="296420"/>
                      <a:pt x="162865" y="316826"/>
                    </a:cubicBezTo>
                    <a:lnTo>
                      <a:pt x="162865" y="389092"/>
                    </a:lnTo>
                    <a:cubicBezTo>
                      <a:pt x="162865" y="391854"/>
                      <a:pt x="162097" y="394615"/>
                      <a:pt x="160560" y="396917"/>
                    </a:cubicBezTo>
                    <a:lnTo>
                      <a:pt x="136284" y="433894"/>
                    </a:lnTo>
                    <a:lnTo>
                      <a:pt x="136284" y="530708"/>
                    </a:lnTo>
                    <a:cubicBezTo>
                      <a:pt x="136284" y="538686"/>
                      <a:pt x="129831" y="544977"/>
                      <a:pt x="121995" y="544977"/>
                    </a:cubicBezTo>
                    <a:lnTo>
                      <a:pt x="40870" y="544977"/>
                    </a:lnTo>
                    <a:cubicBezTo>
                      <a:pt x="33034" y="544977"/>
                      <a:pt x="26581" y="538686"/>
                      <a:pt x="26581" y="530708"/>
                    </a:cubicBezTo>
                    <a:lnTo>
                      <a:pt x="26581" y="433894"/>
                    </a:lnTo>
                    <a:lnTo>
                      <a:pt x="2305" y="396917"/>
                    </a:lnTo>
                    <a:cubicBezTo>
                      <a:pt x="768" y="394615"/>
                      <a:pt x="0" y="391854"/>
                      <a:pt x="0" y="389092"/>
                    </a:cubicBezTo>
                    <a:lnTo>
                      <a:pt x="0" y="316826"/>
                    </a:lnTo>
                    <a:cubicBezTo>
                      <a:pt x="0" y="296420"/>
                      <a:pt x="13060" y="278315"/>
                      <a:pt x="32419" y="271871"/>
                    </a:cubicBezTo>
                    <a:cubicBezTo>
                      <a:pt x="32573" y="271871"/>
                      <a:pt x="44557" y="268189"/>
                      <a:pt x="44557" y="268189"/>
                    </a:cubicBezTo>
                    <a:close/>
                    <a:moveTo>
                      <a:pt x="283757" y="227644"/>
                    </a:moveTo>
                    <a:lnTo>
                      <a:pt x="300667" y="227644"/>
                    </a:lnTo>
                    <a:cubicBezTo>
                      <a:pt x="302973" y="227644"/>
                      <a:pt x="305126" y="228565"/>
                      <a:pt x="306663" y="230253"/>
                    </a:cubicBezTo>
                    <a:cubicBezTo>
                      <a:pt x="309123" y="232861"/>
                      <a:pt x="309430" y="236544"/>
                      <a:pt x="307739" y="239459"/>
                    </a:cubicBezTo>
                    <a:lnTo>
                      <a:pt x="298669" y="252962"/>
                    </a:lnTo>
                    <a:lnTo>
                      <a:pt x="302973" y="288561"/>
                    </a:lnTo>
                    <a:lnTo>
                      <a:pt x="294672" y="310810"/>
                    </a:lnTo>
                    <a:cubicBezTo>
                      <a:pt x="293749" y="312958"/>
                      <a:pt x="290675" y="312958"/>
                      <a:pt x="289752" y="310810"/>
                    </a:cubicBezTo>
                    <a:lnTo>
                      <a:pt x="281451" y="288561"/>
                    </a:lnTo>
                    <a:lnTo>
                      <a:pt x="285755" y="252962"/>
                    </a:lnTo>
                    <a:lnTo>
                      <a:pt x="276685" y="239459"/>
                    </a:lnTo>
                    <a:cubicBezTo>
                      <a:pt x="274994" y="236544"/>
                      <a:pt x="275302" y="232861"/>
                      <a:pt x="277761" y="230253"/>
                    </a:cubicBezTo>
                    <a:cubicBezTo>
                      <a:pt x="279299" y="228565"/>
                      <a:pt x="281451" y="227644"/>
                      <a:pt x="283757" y="227644"/>
                    </a:cubicBezTo>
                    <a:close/>
                    <a:moveTo>
                      <a:pt x="243694" y="226776"/>
                    </a:moveTo>
                    <a:cubicBezTo>
                      <a:pt x="245999" y="226776"/>
                      <a:pt x="248150" y="228157"/>
                      <a:pt x="248918" y="230304"/>
                    </a:cubicBezTo>
                    <a:lnTo>
                      <a:pt x="285947" y="331870"/>
                    </a:lnTo>
                    <a:cubicBezTo>
                      <a:pt x="288098" y="337700"/>
                      <a:pt x="296395" y="337700"/>
                      <a:pt x="298546" y="331870"/>
                    </a:cubicBezTo>
                    <a:lnTo>
                      <a:pt x="335575" y="230304"/>
                    </a:lnTo>
                    <a:cubicBezTo>
                      <a:pt x="336651" y="227543"/>
                      <a:pt x="339570" y="226162"/>
                      <a:pt x="342336" y="226929"/>
                    </a:cubicBezTo>
                    <a:lnTo>
                      <a:pt x="360005" y="232299"/>
                    </a:lnTo>
                    <a:lnTo>
                      <a:pt x="360005" y="232452"/>
                    </a:lnTo>
                    <a:cubicBezTo>
                      <a:pt x="382438" y="239663"/>
                      <a:pt x="397495" y="260528"/>
                      <a:pt x="397495" y="284002"/>
                    </a:cubicBezTo>
                    <a:lnTo>
                      <a:pt x="397495" y="391704"/>
                    </a:lnTo>
                    <a:cubicBezTo>
                      <a:pt x="397495" y="392778"/>
                      <a:pt x="397188" y="393852"/>
                      <a:pt x="396573" y="394619"/>
                    </a:cubicBezTo>
                    <a:lnTo>
                      <a:pt x="358008" y="453379"/>
                    </a:lnTo>
                    <a:lnTo>
                      <a:pt x="358008" y="602045"/>
                    </a:lnTo>
                    <a:cubicBezTo>
                      <a:pt x="358008" y="605113"/>
                      <a:pt x="355549" y="607568"/>
                      <a:pt x="352476" y="607568"/>
                    </a:cubicBezTo>
                    <a:lnTo>
                      <a:pt x="232017" y="607568"/>
                    </a:lnTo>
                    <a:cubicBezTo>
                      <a:pt x="228944" y="607568"/>
                      <a:pt x="226485" y="605113"/>
                      <a:pt x="226485" y="602045"/>
                    </a:cubicBezTo>
                    <a:lnTo>
                      <a:pt x="226485" y="453379"/>
                    </a:lnTo>
                    <a:lnTo>
                      <a:pt x="187920" y="394619"/>
                    </a:lnTo>
                    <a:cubicBezTo>
                      <a:pt x="187305" y="393852"/>
                      <a:pt x="186998" y="392778"/>
                      <a:pt x="186998" y="391704"/>
                    </a:cubicBezTo>
                    <a:lnTo>
                      <a:pt x="186998" y="284309"/>
                    </a:lnTo>
                    <a:cubicBezTo>
                      <a:pt x="186998" y="260682"/>
                      <a:pt x="202055" y="239817"/>
                      <a:pt x="224488" y="232299"/>
                    </a:cubicBezTo>
                    <a:cubicBezTo>
                      <a:pt x="224488" y="232299"/>
                      <a:pt x="243233" y="226776"/>
                      <a:pt x="243694" y="226776"/>
                    </a:cubicBezTo>
                    <a:close/>
                    <a:moveTo>
                      <a:pt x="503026" y="160466"/>
                    </a:moveTo>
                    <a:cubicBezTo>
                      <a:pt x="529508" y="160466"/>
                      <a:pt x="550975" y="181870"/>
                      <a:pt x="550975" y="208274"/>
                    </a:cubicBezTo>
                    <a:cubicBezTo>
                      <a:pt x="550975" y="234678"/>
                      <a:pt x="529508" y="256082"/>
                      <a:pt x="503026" y="256082"/>
                    </a:cubicBezTo>
                    <a:cubicBezTo>
                      <a:pt x="476544" y="256082"/>
                      <a:pt x="455077" y="234678"/>
                      <a:pt x="455077" y="208274"/>
                    </a:cubicBezTo>
                    <a:cubicBezTo>
                      <a:pt x="455077" y="181870"/>
                      <a:pt x="476544" y="160466"/>
                      <a:pt x="503026" y="160466"/>
                    </a:cubicBezTo>
                    <a:close/>
                    <a:moveTo>
                      <a:pt x="81397" y="160466"/>
                    </a:moveTo>
                    <a:cubicBezTo>
                      <a:pt x="107879" y="160466"/>
                      <a:pt x="129346" y="181870"/>
                      <a:pt x="129346" y="208274"/>
                    </a:cubicBezTo>
                    <a:cubicBezTo>
                      <a:pt x="129346" y="234678"/>
                      <a:pt x="107879" y="256082"/>
                      <a:pt x="81397" y="256082"/>
                    </a:cubicBezTo>
                    <a:cubicBezTo>
                      <a:pt x="54915" y="256082"/>
                      <a:pt x="33448" y="234678"/>
                      <a:pt x="33448" y="208274"/>
                    </a:cubicBezTo>
                    <a:cubicBezTo>
                      <a:pt x="33448" y="181870"/>
                      <a:pt x="54915" y="160466"/>
                      <a:pt x="81397" y="160466"/>
                    </a:cubicBezTo>
                    <a:close/>
                    <a:moveTo>
                      <a:pt x="292212" y="79174"/>
                    </a:moveTo>
                    <a:cubicBezTo>
                      <a:pt x="326313" y="79174"/>
                      <a:pt x="353957" y="106786"/>
                      <a:pt x="353957" y="140848"/>
                    </a:cubicBezTo>
                    <a:cubicBezTo>
                      <a:pt x="353957" y="174910"/>
                      <a:pt x="326313" y="202522"/>
                      <a:pt x="292212" y="202522"/>
                    </a:cubicBezTo>
                    <a:cubicBezTo>
                      <a:pt x="258111" y="202522"/>
                      <a:pt x="230467" y="174910"/>
                      <a:pt x="230467" y="140848"/>
                    </a:cubicBezTo>
                    <a:cubicBezTo>
                      <a:pt x="230467" y="106786"/>
                      <a:pt x="258111" y="79174"/>
                      <a:pt x="292212" y="79174"/>
                    </a:cubicBezTo>
                    <a:close/>
                    <a:moveTo>
                      <a:pt x="292212" y="0"/>
                    </a:moveTo>
                    <a:cubicBezTo>
                      <a:pt x="376247" y="0"/>
                      <a:pt x="453677" y="38346"/>
                      <a:pt x="504683" y="105068"/>
                    </a:cubicBezTo>
                    <a:cubicBezTo>
                      <a:pt x="509906" y="111817"/>
                      <a:pt x="508523" y="121481"/>
                      <a:pt x="501764" y="126542"/>
                    </a:cubicBezTo>
                    <a:cubicBezTo>
                      <a:pt x="498998" y="128690"/>
                      <a:pt x="495772" y="129610"/>
                      <a:pt x="492546" y="129610"/>
                    </a:cubicBezTo>
                    <a:cubicBezTo>
                      <a:pt x="487937" y="129610"/>
                      <a:pt x="483328" y="127616"/>
                      <a:pt x="480409" y="123628"/>
                    </a:cubicBezTo>
                    <a:cubicBezTo>
                      <a:pt x="435088" y="64575"/>
                      <a:pt x="366569" y="30677"/>
                      <a:pt x="292212" y="30677"/>
                    </a:cubicBezTo>
                    <a:cubicBezTo>
                      <a:pt x="217854" y="30677"/>
                      <a:pt x="149335" y="64575"/>
                      <a:pt x="104014" y="123628"/>
                    </a:cubicBezTo>
                    <a:cubicBezTo>
                      <a:pt x="98944" y="130377"/>
                      <a:pt x="89265" y="131604"/>
                      <a:pt x="82659" y="126542"/>
                    </a:cubicBezTo>
                    <a:cubicBezTo>
                      <a:pt x="75900" y="121481"/>
                      <a:pt x="74517" y="111817"/>
                      <a:pt x="79740" y="105068"/>
                    </a:cubicBezTo>
                    <a:cubicBezTo>
                      <a:pt x="130746" y="38346"/>
                      <a:pt x="208176" y="0"/>
                      <a:pt x="2922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1600" b="1" i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28C4C55-3337-CC9E-47AC-168E40DF57D3}"/>
                </a:ext>
              </a:extLst>
            </p:cNvPr>
            <p:cNvSpPr txBox="1"/>
            <p:nvPr/>
          </p:nvSpPr>
          <p:spPr bwMode="auto">
            <a:xfrm>
              <a:off x="2192177" y="1755403"/>
              <a:ext cx="755335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sz="2000" b="1" i="1" u="sng" dirty="0">
                <a:cs typeface="+mn-ea"/>
                <a:sym typeface="+mn-lt"/>
              </a:endParaRPr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33C4957C-410E-2C6F-D34B-27FC4FD606CC}"/>
                </a:ext>
              </a:extLst>
            </p:cNvPr>
            <p:cNvCxnSpPr>
              <a:cxnSpLocks/>
              <a:stCxn id="78" idx="4"/>
            </p:cNvCxnSpPr>
            <p:nvPr/>
          </p:nvCxnSpPr>
          <p:spPr>
            <a:xfrm>
              <a:off x="2569844" y="3148435"/>
              <a:ext cx="0" cy="278078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5E83F70-B2EB-73D8-C2D3-1EED58A4B282}"/>
                </a:ext>
              </a:extLst>
            </p:cNvPr>
            <p:cNvSpPr/>
            <p:nvPr/>
          </p:nvSpPr>
          <p:spPr bwMode="auto">
            <a:xfrm>
              <a:off x="972025" y="3928494"/>
              <a:ext cx="3195638" cy="944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利用</a:t>
              </a:r>
              <a:r>
                <a:rPr lang="en-US" altLang="zh-CN" sz="1100" dirty="0">
                  <a:cs typeface="+mn-ea"/>
                  <a:sym typeface="+mn-lt"/>
                </a:rPr>
                <a:t>obj</a:t>
              </a:r>
              <a:r>
                <a:rPr lang="zh-CN" altLang="en-US" sz="1100" dirty="0">
                  <a:cs typeface="+mn-ea"/>
                  <a:sym typeface="+mn-lt"/>
                </a:rPr>
                <a:t>文件建模</a:t>
              </a:r>
              <a:endParaRPr lang="en-US" altLang="zh-CN" sz="1100" dirty="0">
                <a:cs typeface="+mn-ea"/>
                <a:sym typeface="+mn-lt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66202F7-BD0F-9F1D-EF0A-744462568B82}"/>
                </a:ext>
              </a:extLst>
            </p:cNvPr>
            <p:cNvSpPr txBox="1"/>
            <p:nvPr/>
          </p:nvSpPr>
          <p:spPr bwMode="auto">
            <a:xfrm>
              <a:off x="972025" y="3338936"/>
              <a:ext cx="3195638" cy="394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dirty="0">
                  <a:cs typeface="+mn-ea"/>
                  <a:sym typeface="+mn-lt"/>
                </a:rPr>
                <a:t>赛道建模</a:t>
              </a:r>
              <a:endParaRPr lang="en-US" altLang="zh-CN" dirty="0">
                <a:cs typeface="+mn-ea"/>
                <a:sym typeface="+mn-lt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299A882B-BC4C-A639-B235-DE6AE1C8B71F}"/>
                </a:ext>
              </a:extLst>
            </p:cNvPr>
            <p:cNvGrpSpPr/>
            <p:nvPr/>
          </p:nvGrpSpPr>
          <p:grpSpPr>
            <a:xfrm>
              <a:off x="9193530" y="2291185"/>
              <a:ext cx="857252" cy="857250"/>
              <a:chOff x="2247899" y="2114550"/>
              <a:chExt cx="857252" cy="857250"/>
            </a:xfrm>
          </p:grpSpPr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E8A76D1A-A37B-D360-C021-DBACC847E442}"/>
                  </a:ext>
                </a:extLst>
              </p:cNvPr>
              <p:cNvSpPr/>
              <p:nvPr/>
            </p:nvSpPr>
            <p:spPr>
              <a:xfrm>
                <a:off x="2247899" y="2114550"/>
                <a:ext cx="857252" cy="85725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zh-CN" altLang="en-US" sz="1600" b="1" i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B13CEF31-7621-1E5A-D637-0C45C6C8C7F9}"/>
                  </a:ext>
                </a:extLst>
              </p:cNvPr>
              <p:cNvSpPr/>
              <p:nvPr/>
            </p:nvSpPr>
            <p:spPr>
              <a:xfrm>
                <a:off x="2447473" y="2305051"/>
                <a:ext cx="458104" cy="476248"/>
              </a:xfrm>
              <a:custGeom>
                <a:avLst/>
                <a:gdLst>
                  <a:gd name="connsiteX0" fmla="*/ 466115 w 584423"/>
                  <a:gd name="connsiteY0" fmla="*/ 268189 h 607568"/>
                  <a:gd name="connsiteX1" fmla="*/ 479022 w 584423"/>
                  <a:gd name="connsiteY1" fmla="*/ 270337 h 607568"/>
                  <a:gd name="connsiteX2" fmla="*/ 502991 w 584423"/>
                  <a:gd name="connsiteY2" fmla="*/ 288288 h 607568"/>
                  <a:gd name="connsiteX3" fmla="*/ 527113 w 584423"/>
                  <a:gd name="connsiteY3" fmla="*/ 270337 h 607568"/>
                  <a:gd name="connsiteX4" fmla="*/ 539866 w 584423"/>
                  <a:gd name="connsiteY4" fmla="*/ 268189 h 607568"/>
                  <a:gd name="connsiteX5" fmla="*/ 552004 w 584423"/>
                  <a:gd name="connsiteY5" fmla="*/ 271871 h 607568"/>
                  <a:gd name="connsiteX6" fmla="*/ 584423 w 584423"/>
                  <a:gd name="connsiteY6" fmla="*/ 316826 h 607568"/>
                  <a:gd name="connsiteX7" fmla="*/ 584423 w 584423"/>
                  <a:gd name="connsiteY7" fmla="*/ 389092 h 607568"/>
                  <a:gd name="connsiteX8" fmla="*/ 582118 w 584423"/>
                  <a:gd name="connsiteY8" fmla="*/ 396917 h 607568"/>
                  <a:gd name="connsiteX9" fmla="*/ 557842 w 584423"/>
                  <a:gd name="connsiteY9" fmla="*/ 433894 h 607568"/>
                  <a:gd name="connsiteX10" fmla="*/ 557842 w 584423"/>
                  <a:gd name="connsiteY10" fmla="*/ 530708 h 607568"/>
                  <a:gd name="connsiteX11" fmla="*/ 543553 w 584423"/>
                  <a:gd name="connsiteY11" fmla="*/ 544977 h 607568"/>
                  <a:gd name="connsiteX12" fmla="*/ 462428 w 584423"/>
                  <a:gd name="connsiteY12" fmla="*/ 544977 h 607568"/>
                  <a:gd name="connsiteX13" fmla="*/ 448139 w 584423"/>
                  <a:gd name="connsiteY13" fmla="*/ 530708 h 607568"/>
                  <a:gd name="connsiteX14" fmla="*/ 448139 w 584423"/>
                  <a:gd name="connsiteY14" fmla="*/ 433894 h 607568"/>
                  <a:gd name="connsiteX15" fmla="*/ 423863 w 584423"/>
                  <a:gd name="connsiteY15" fmla="*/ 396917 h 607568"/>
                  <a:gd name="connsiteX16" fmla="*/ 421558 w 584423"/>
                  <a:gd name="connsiteY16" fmla="*/ 389092 h 607568"/>
                  <a:gd name="connsiteX17" fmla="*/ 421558 w 584423"/>
                  <a:gd name="connsiteY17" fmla="*/ 316826 h 607568"/>
                  <a:gd name="connsiteX18" fmla="*/ 453977 w 584423"/>
                  <a:gd name="connsiteY18" fmla="*/ 271871 h 607568"/>
                  <a:gd name="connsiteX19" fmla="*/ 466115 w 584423"/>
                  <a:gd name="connsiteY19" fmla="*/ 268189 h 607568"/>
                  <a:gd name="connsiteX20" fmla="*/ 44557 w 584423"/>
                  <a:gd name="connsiteY20" fmla="*/ 268189 h 607568"/>
                  <a:gd name="connsiteX21" fmla="*/ 57310 w 584423"/>
                  <a:gd name="connsiteY21" fmla="*/ 270337 h 607568"/>
                  <a:gd name="connsiteX22" fmla="*/ 81432 w 584423"/>
                  <a:gd name="connsiteY22" fmla="*/ 288288 h 607568"/>
                  <a:gd name="connsiteX23" fmla="*/ 105401 w 584423"/>
                  <a:gd name="connsiteY23" fmla="*/ 270337 h 607568"/>
                  <a:gd name="connsiteX24" fmla="*/ 118308 w 584423"/>
                  <a:gd name="connsiteY24" fmla="*/ 268189 h 607568"/>
                  <a:gd name="connsiteX25" fmla="*/ 130446 w 584423"/>
                  <a:gd name="connsiteY25" fmla="*/ 271871 h 607568"/>
                  <a:gd name="connsiteX26" fmla="*/ 162865 w 584423"/>
                  <a:gd name="connsiteY26" fmla="*/ 316826 h 607568"/>
                  <a:gd name="connsiteX27" fmla="*/ 162865 w 584423"/>
                  <a:gd name="connsiteY27" fmla="*/ 389092 h 607568"/>
                  <a:gd name="connsiteX28" fmla="*/ 160560 w 584423"/>
                  <a:gd name="connsiteY28" fmla="*/ 396917 h 607568"/>
                  <a:gd name="connsiteX29" fmla="*/ 136284 w 584423"/>
                  <a:gd name="connsiteY29" fmla="*/ 433894 h 607568"/>
                  <a:gd name="connsiteX30" fmla="*/ 136284 w 584423"/>
                  <a:gd name="connsiteY30" fmla="*/ 530708 h 607568"/>
                  <a:gd name="connsiteX31" fmla="*/ 121995 w 584423"/>
                  <a:gd name="connsiteY31" fmla="*/ 544977 h 607568"/>
                  <a:gd name="connsiteX32" fmla="*/ 40870 w 584423"/>
                  <a:gd name="connsiteY32" fmla="*/ 544977 h 607568"/>
                  <a:gd name="connsiteX33" fmla="*/ 26581 w 584423"/>
                  <a:gd name="connsiteY33" fmla="*/ 530708 h 607568"/>
                  <a:gd name="connsiteX34" fmla="*/ 26581 w 584423"/>
                  <a:gd name="connsiteY34" fmla="*/ 433894 h 607568"/>
                  <a:gd name="connsiteX35" fmla="*/ 2305 w 584423"/>
                  <a:gd name="connsiteY35" fmla="*/ 396917 h 607568"/>
                  <a:gd name="connsiteX36" fmla="*/ 0 w 584423"/>
                  <a:gd name="connsiteY36" fmla="*/ 389092 h 607568"/>
                  <a:gd name="connsiteX37" fmla="*/ 0 w 584423"/>
                  <a:gd name="connsiteY37" fmla="*/ 316826 h 607568"/>
                  <a:gd name="connsiteX38" fmla="*/ 32419 w 584423"/>
                  <a:gd name="connsiteY38" fmla="*/ 271871 h 607568"/>
                  <a:gd name="connsiteX39" fmla="*/ 44557 w 584423"/>
                  <a:gd name="connsiteY39" fmla="*/ 268189 h 607568"/>
                  <a:gd name="connsiteX40" fmla="*/ 283757 w 584423"/>
                  <a:gd name="connsiteY40" fmla="*/ 227644 h 607568"/>
                  <a:gd name="connsiteX41" fmla="*/ 300667 w 584423"/>
                  <a:gd name="connsiteY41" fmla="*/ 227644 h 607568"/>
                  <a:gd name="connsiteX42" fmla="*/ 306663 w 584423"/>
                  <a:gd name="connsiteY42" fmla="*/ 230253 h 607568"/>
                  <a:gd name="connsiteX43" fmla="*/ 307739 w 584423"/>
                  <a:gd name="connsiteY43" fmla="*/ 239459 h 607568"/>
                  <a:gd name="connsiteX44" fmla="*/ 298669 w 584423"/>
                  <a:gd name="connsiteY44" fmla="*/ 252962 h 607568"/>
                  <a:gd name="connsiteX45" fmla="*/ 302973 w 584423"/>
                  <a:gd name="connsiteY45" fmla="*/ 288561 h 607568"/>
                  <a:gd name="connsiteX46" fmla="*/ 294672 w 584423"/>
                  <a:gd name="connsiteY46" fmla="*/ 310810 h 607568"/>
                  <a:gd name="connsiteX47" fmla="*/ 289752 w 584423"/>
                  <a:gd name="connsiteY47" fmla="*/ 310810 h 607568"/>
                  <a:gd name="connsiteX48" fmla="*/ 281451 w 584423"/>
                  <a:gd name="connsiteY48" fmla="*/ 288561 h 607568"/>
                  <a:gd name="connsiteX49" fmla="*/ 285755 w 584423"/>
                  <a:gd name="connsiteY49" fmla="*/ 252962 h 607568"/>
                  <a:gd name="connsiteX50" fmla="*/ 276685 w 584423"/>
                  <a:gd name="connsiteY50" fmla="*/ 239459 h 607568"/>
                  <a:gd name="connsiteX51" fmla="*/ 277761 w 584423"/>
                  <a:gd name="connsiteY51" fmla="*/ 230253 h 607568"/>
                  <a:gd name="connsiteX52" fmla="*/ 283757 w 584423"/>
                  <a:gd name="connsiteY52" fmla="*/ 227644 h 607568"/>
                  <a:gd name="connsiteX53" fmla="*/ 243694 w 584423"/>
                  <a:gd name="connsiteY53" fmla="*/ 226776 h 607568"/>
                  <a:gd name="connsiteX54" fmla="*/ 248918 w 584423"/>
                  <a:gd name="connsiteY54" fmla="*/ 230304 h 607568"/>
                  <a:gd name="connsiteX55" fmla="*/ 285947 w 584423"/>
                  <a:gd name="connsiteY55" fmla="*/ 331870 h 607568"/>
                  <a:gd name="connsiteX56" fmla="*/ 298546 w 584423"/>
                  <a:gd name="connsiteY56" fmla="*/ 331870 h 607568"/>
                  <a:gd name="connsiteX57" fmla="*/ 335575 w 584423"/>
                  <a:gd name="connsiteY57" fmla="*/ 230304 h 607568"/>
                  <a:gd name="connsiteX58" fmla="*/ 342336 w 584423"/>
                  <a:gd name="connsiteY58" fmla="*/ 226929 h 607568"/>
                  <a:gd name="connsiteX59" fmla="*/ 360005 w 584423"/>
                  <a:gd name="connsiteY59" fmla="*/ 232299 h 607568"/>
                  <a:gd name="connsiteX60" fmla="*/ 360005 w 584423"/>
                  <a:gd name="connsiteY60" fmla="*/ 232452 h 607568"/>
                  <a:gd name="connsiteX61" fmla="*/ 397495 w 584423"/>
                  <a:gd name="connsiteY61" fmla="*/ 284002 h 607568"/>
                  <a:gd name="connsiteX62" fmla="*/ 397495 w 584423"/>
                  <a:gd name="connsiteY62" fmla="*/ 391704 h 607568"/>
                  <a:gd name="connsiteX63" fmla="*/ 396573 w 584423"/>
                  <a:gd name="connsiteY63" fmla="*/ 394619 h 607568"/>
                  <a:gd name="connsiteX64" fmla="*/ 358008 w 584423"/>
                  <a:gd name="connsiteY64" fmla="*/ 453379 h 607568"/>
                  <a:gd name="connsiteX65" fmla="*/ 358008 w 584423"/>
                  <a:gd name="connsiteY65" fmla="*/ 602045 h 607568"/>
                  <a:gd name="connsiteX66" fmla="*/ 352476 w 584423"/>
                  <a:gd name="connsiteY66" fmla="*/ 607568 h 607568"/>
                  <a:gd name="connsiteX67" fmla="*/ 232017 w 584423"/>
                  <a:gd name="connsiteY67" fmla="*/ 607568 h 607568"/>
                  <a:gd name="connsiteX68" fmla="*/ 226485 w 584423"/>
                  <a:gd name="connsiteY68" fmla="*/ 602045 h 607568"/>
                  <a:gd name="connsiteX69" fmla="*/ 226485 w 584423"/>
                  <a:gd name="connsiteY69" fmla="*/ 453379 h 607568"/>
                  <a:gd name="connsiteX70" fmla="*/ 187920 w 584423"/>
                  <a:gd name="connsiteY70" fmla="*/ 394619 h 607568"/>
                  <a:gd name="connsiteX71" fmla="*/ 186998 w 584423"/>
                  <a:gd name="connsiteY71" fmla="*/ 391704 h 607568"/>
                  <a:gd name="connsiteX72" fmla="*/ 186998 w 584423"/>
                  <a:gd name="connsiteY72" fmla="*/ 284309 h 607568"/>
                  <a:gd name="connsiteX73" fmla="*/ 224488 w 584423"/>
                  <a:gd name="connsiteY73" fmla="*/ 232299 h 607568"/>
                  <a:gd name="connsiteX74" fmla="*/ 243694 w 584423"/>
                  <a:gd name="connsiteY74" fmla="*/ 226776 h 607568"/>
                  <a:gd name="connsiteX75" fmla="*/ 503026 w 584423"/>
                  <a:gd name="connsiteY75" fmla="*/ 160466 h 607568"/>
                  <a:gd name="connsiteX76" fmla="*/ 550975 w 584423"/>
                  <a:gd name="connsiteY76" fmla="*/ 208274 h 607568"/>
                  <a:gd name="connsiteX77" fmla="*/ 503026 w 584423"/>
                  <a:gd name="connsiteY77" fmla="*/ 256082 h 607568"/>
                  <a:gd name="connsiteX78" fmla="*/ 455077 w 584423"/>
                  <a:gd name="connsiteY78" fmla="*/ 208274 h 607568"/>
                  <a:gd name="connsiteX79" fmla="*/ 503026 w 584423"/>
                  <a:gd name="connsiteY79" fmla="*/ 160466 h 607568"/>
                  <a:gd name="connsiteX80" fmla="*/ 81397 w 584423"/>
                  <a:gd name="connsiteY80" fmla="*/ 160466 h 607568"/>
                  <a:gd name="connsiteX81" fmla="*/ 129346 w 584423"/>
                  <a:gd name="connsiteY81" fmla="*/ 208274 h 607568"/>
                  <a:gd name="connsiteX82" fmla="*/ 81397 w 584423"/>
                  <a:gd name="connsiteY82" fmla="*/ 256082 h 607568"/>
                  <a:gd name="connsiteX83" fmla="*/ 33448 w 584423"/>
                  <a:gd name="connsiteY83" fmla="*/ 208274 h 607568"/>
                  <a:gd name="connsiteX84" fmla="*/ 81397 w 584423"/>
                  <a:gd name="connsiteY84" fmla="*/ 160466 h 607568"/>
                  <a:gd name="connsiteX85" fmla="*/ 292212 w 584423"/>
                  <a:gd name="connsiteY85" fmla="*/ 79174 h 607568"/>
                  <a:gd name="connsiteX86" fmla="*/ 353957 w 584423"/>
                  <a:gd name="connsiteY86" fmla="*/ 140848 h 607568"/>
                  <a:gd name="connsiteX87" fmla="*/ 292212 w 584423"/>
                  <a:gd name="connsiteY87" fmla="*/ 202522 h 607568"/>
                  <a:gd name="connsiteX88" fmla="*/ 230467 w 584423"/>
                  <a:gd name="connsiteY88" fmla="*/ 140848 h 607568"/>
                  <a:gd name="connsiteX89" fmla="*/ 292212 w 584423"/>
                  <a:gd name="connsiteY89" fmla="*/ 79174 h 607568"/>
                  <a:gd name="connsiteX90" fmla="*/ 292212 w 584423"/>
                  <a:gd name="connsiteY90" fmla="*/ 0 h 607568"/>
                  <a:gd name="connsiteX91" fmla="*/ 504683 w 584423"/>
                  <a:gd name="connsiteY91" fmla="*/ 105068 h 607568"/>
                  <a:gd name="connsiteX92" fmla="*/ 501764 w 584423"/>
                  <a:gd name="connsiteY92" fmla="*/ 126542 h 607568"/>
                  <a:gd name="connsiteX93" fmla="*/ 492546 w 584423"/>
                  <a:gd name="connsiteY93" fmla="*/ 129610 h 607568"/>
                  <a:gd name="connsiteX94" fmla="*/ 480409 w 584423"/>
                  <a:gd name="connsiteY94" fmla="*/ 123628 h 607568"/>
                  <a:gd name="connsiteX95" fmla="*/ 292212 w 584423"/>
                  <a:gd name="connsiteY95" fmla="*/ 30677 h 607568"/>
                  <a:gd name="connsiteX96" fmla="*/ 104014 w 584423"/>
                  <a:gd name="connsiteY96" fmla="*/ 123628 h 607568"/>
                  <a:gd name="connsiteX97" fmla="*/ 82659 w 584423"/>
                  <a:gd name="connsiteY97" fmla="*/ 126542 h 607568"/>
                  <a:gd name="connsiteX98" fmla="*/ 79740 w 584423"/>
                  <a:gd name="connsiteY98" fmla="*/ 105068 h 607568"/>
                  <a:gd name="connsiteX99" fmla="*/ 292212 w 584423"/>
                  <a:gd name="connsiteY99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584423" h="607568">
                    <a:moveTo>
                      <a:pt x="466115" y="268189"/>
                    </a:moveTo>
                    <a:cubicBezTo>
                      <a:pt x="470571" y="266808"/>
                      <a:pt x="475334" y="267575"/>
                      <a:pt x="479022" y="270337"/>
                    </a:cubicBezTo>
                    <a:lnTo>
                      <a:pt x="502991" y="288288"/>
                    </a:lnTo>
                    <a:lnTo>
                      <a:pt x="527113" y="270337"/>
                    </a:lnTo>
                    <a:cubicBezTo>
                      <a:pt x="530647" y="267575"/>
                      <a:pt x="535410" y="266808"/>
                      <a:pt x="539866" y="268189"/>
                    </a:cubicBezTo>
                    <a:cubicBezTo>
                      <a:pt x="539866" y="268189"/>
                      <a:pt x="551850" y="271871"/>
                      <a:pt x="552004" y="271871"/>
                    </a:cubicBezTo>
                    <a:cubicBezTo>
                      <a:pt x="571363" y="278315"/>
                      <a:pt x="584423" y="296420"/>
                      <a:pt x="584423" y="316826"/>
                    </a:cubicBezTo>
                    <a:lnTo>
                      <a:pt x="584423" y="389092"/>
                    </a:lnTo>
                    <a:cubicBezTo>
                      <a:pt x="584423" y="391854"/>
                      <a:pt x="583655" y="394615"/>
                      <a:pt x="582118" y="396917"/>
                    </a:cubicBezTo>
                    <a:lnTo>
                      <a:pt x="557842" y="433894"/>
                    </a:lnTo>
                    <a:lnTo>
                      <a:pt x="557842" y="530708"/>
                    </a:lnTo>
                    <a:cubicBezTo>
                      <a:pt x="557842" y="538686"/>
                      <a:pt x="551389" y="544977"/>
                      <a:pt x="543553" y="544977"/>
                    </a:cubicBezTo>
                    <a:lnTo>
                      <a:pt x="462428" y="544977"/>
                    </a:lnTo>
                    <a:cubicBezTo>
                      <a:pt x="454592" y="544977"/>
                      <a:pt x="448139" y="538686"/>
                      <a:pt x="448139" y="530708"/>
                    </a:cubicBezTo>
                    <a:lnTo>
                      <a:pt x="448139" y="433894"/>
                    </a:lnTo>
                    <a:lnTo>
                      <a:pt x="423863" y="396917"/>
                    </a:lnTo>
                    <a:cubicBezTo>
                      <a:pt x="422326" y="394615"/>
                      <a:pt x="421558" y="391854"/>
                      <a:pt x="421558" y="389092"/>
                    </a:cubicBezTo>
                    <a:lnTo>
                      <a:pt x="421558" y="316826"/>
                    </a:lnTo>
                    <a:cubicBezTo>
                      <a:pt x="421558" y="296420"/>
                      <a:pt x="434618" y="278315"/>
                      <a:pt x="453977" y="271871"/>
                    </a:cubicBezTo>
                    <a:cubicBezTo>
                      <a:pt x="454131" y="271871"/>
                      <a:pt x="466115" y="268189"/>
                      <a:pt x="466115" y="268189"/>
                    </a:cubicBezTo>
                    <a:close/>
                    <a:moveTo>
                      <a:pt x="44557" y="268189"/>
                    </a:moveTo>
                    <a:cubicBezTo>
                      <a:pt x="49013" y="266808"/>
                      <a:pt x="53776" y="267575"/>
                      <a:pt x="57310" y="270337"/>
                    </a:cubicBezTo>
                    <a:lnTo>
                      <a:pt x="81432" y="288288"/>
                    </a:lnTo>
                    <a:lnTo>
                      <a:pt x="105401" y="270337"/>
                    </a:lnTo>
                    <a:cubicBezTo>
                      <a:pt x="109089" y="267575"/>
                      <a:pt x="113852" y="266808"/>
                      <a:pt x="118308" y="268189"/>
                    </a:cubicBezTo>
                    <a:cubicBezTo>
                      <a:pt x="118308" y="268189"/>
                      <a:pt x="130292" y="271871"/>
                      <a:pt x="130446" y="271871"/>
                    </a:cubicBezTo>
                    <a:cubicBezTo>
                      <a:pt x="149805" y="278315"/>
                      <a:pt x="162865" y="296420"/>
                      <a:pt x="162865" y="316826"/>
                    </a:cubicBezTo>
                    <a:lnTo>
                      <a:pt x="162865" y="389092"/>
                    </a:lnTo>
                    <a:cubicBezTo>
                      <a:pt x="162865" y="391854"/>
                      <a:pt x="162097" y="394615"/>
                      <a:pt x="160560" y="396917"/>
                    </a:cubicBezTo>
                    <a:lnTo>
                      <a:pt x="136284" y="433894"/>
                    </a:lnTo>
                    <a:lnTo>
                      <a:pt x="136284" y="530708"/>
                    </a:lnTo>
                    <a:cubicBezTo>
                      <a:pt x="136284" y="538686"/>
                      <a:pt x="129831" y="544977"/>
                      <a:pt x="121995" y="544977"/>
                    </a:cubicBezTo>
                    <a:lnTo>
                      <a:pt x="40870" y="544977"/>
                    </a:lnTo>
                    <a:cubicBezTo>
                      <a:pt x="33034" y="544977"/>
                      <a:pt x="26581" y="538686"/>
                      <a:pt x="26581" y="530708"/>
                    </a:cubicBezTo>
                    <a:lnTo>
                      <a:pt x="26581" y="433894"/>
                    </a:lnTo>
                    <a:lnTo>
                      <a:pt x="2305" y="396917"/>
                    </a:lnTo>
                    <a:cubicBezTo>
                      <a:pt x="768" y="394615"/>
                      <a:pt x="0" y="391854"/>
                      <a:pt x="0" y="389092"/>
                    </a:cubicBezTo>
                    <a:lnTo>
                      <a:pt x="0" y="316826"/>
                    </a:lnTo>
                    <a:cubicBezTo>
                      <a:pt x="0" y="296420"/>
                      <a:pt x="13060" y="278315"/>
                      <a:pt x="32419" y="271871"/>
                    </a:cubicBezTo>
                    <a:cubicBezTo>
                      <a:pt x="32573" y="271871"/>
                      <a:pt x="44557" y="268189"/>
                      <a:pt x="44557" y="268189"/>
                    </a:cubicBezTo>
                    <a:close/>
                    <a:moveTo>
                      <a:pt x="283757" y="227644"/>
                    </a:moveTo>
                    <a:lnTo>
                      <a:pt x="300667" y="227644"/>
                    </a:lnTo>
                    <a:cubicBezTo>
                      <a:pt x="302973" y="227644"/>
                      <a:pt x="305126" y="228565"/>
                      <a:pt x="306663" y="230253"/>
                    </a:cubicBezTo>
                    <a:cubicBezTo>
                      <a:pt x="309123" y="232861"/>
                      <a:pt x="309430" y="236544"/>
                      <a:pt x="307739" y="239459"/>
                    </a:cubicBezTo>
                    <a:lnTo>
                      <a:pt x="298669" y="252962"/>
                    </a:lnTo>
                    <a:lnTo>
                      <a:pt x="302973" y="288561"/>
                    </a:lnTo>
                    <a:lnTo>
                      <a:pt x="294672" y="310810"/>
                    </a:lnTo>
                    <a:cubicBezTo>
                      <a:pt x="293749" y="312958"/>
                      <a:pt x="290675" y="312958"/>
                      <a:pt x="289752" y="310810"/>
                    </a:cubicBezTo>
                    <a:lnTo>
                      <a:pt x="281451" y="288561"/>
                    </a:lnTo>
                    <a:lnTo>
                      <a:pt x="285755" y="252962"/>
                    </a:lnTo>
                    <a:lnTo>
                      <a:pt x="276685" y="239459"/>
                    </a:lnTo>
                    <a:cubicBezTo>
                      <a:pt x="274994" y="236544"/>
                      <a:pt x="275302" y="232861"/>
                      <a:pt x="277761" y="230253"/>
                    </a:cubicBezTo>
                    <a:cubicBezTo>
                      <a:pt x="279299" y="228565"/>
                      <a:pt x="281451" y="227644"/>
                      <a:pt x="283757" y="227644"/>
                    </a:cubicBezTo>
                    <a:close/>
                    <a:moveTo>
                      <a:pt x="243694" y="226776"/>
                    </a:moveTo>
                    <a:cubicBezTo>
                      <a:pt x="245999" y="226776"/>
                      <a:pt x="248150" y="228157"/>
                      <a:pt x="248918" y="230304"/>
                    </a:cubicBezTo>
                    <a:lnTo>
                      <a:pt x="285947" y="331870"/>
                    </a:lnTo>
                    <a:cubicBezTo>
                      <a:pt x="288098" y="337700"/>
                      <a:pt x="296395" y="337700"/>
                      <a:pt x="298546" y="331870"/>
                    </a:cubicBezTo>
                    <a:lnTo>
                      <a:pt x="335575" y="230304"/>
                    </a:lnTo>
                    <a:cubicBezTo>
                      <a:pt x="336651" y="227543"/>
                      <a:pt x="339570" y="226162"/>
                      <a:pt x="342336" y="226929"/>
                    </a:cubicBezTo>
                    <a:lnTo>
                      <a:pt x="360005" y="232299"/>
                    </a:lnTo>
                    <a:lnTo>
                      <a:pt x="360005" y="232452"/>
                    </a:lnTo>
                    <a:cubicBezTo>
                      <a:pt x="382438" y="239663"/>
                      <a:pt x="397495" y="260528"/>
                      <a:pt x="397495" y="284002"/>
                    </a:cubicBezTo>
                    <a:lnTo>
                      <a:pt x="397495" y="391704"/>
                    </a:lnTo>
                    <a:cubicBezTo>
                      <a:pt x="397495" y="392778"/>
                      <a:pt x="397188" y="393852"/>
                      <a:pt x="396573" y="394619"/>
                    </a:cubicBezTo>
                    <a:lnTo>
                      <a:pt x="358008" y="453379"/>
                    </a:lnTo>
                    <a:lnTo>
                      <a:pt x="358008" y="602045"/>
                    </a:lnTo>
                    <a:cubicBezTo>
                      <a:pt x="358008" y="605113"/>
                      <a:pt x="355549" y="607568"/>
                      <a:pt x="352476" y="607568"/>
                    </a:cubicBezTo>
                    <a:lnTo>
                      <a:pt x="232017" y="607568"/>
                    </a:lnTo>
                    <a:cubicBezTo>
                      <a:pt x="228944" y="607568"/>
                      <a:pt x="226485" y="605113"/>
                      <a:pt x="226485" y="602045"/>
                    </a:cubicBezTo>
                    <a:lnTo>
                      <a:pt x="226485" y="453379"/>
                    </a:lnTo>
                    <a:lnTo>
                      <a:pt x="187920" y="394619"/>
                    </a:lnTo>
                    <a:cubicBezTo>
                      <a:pt x="187305" y="393852"/>
                      <a:pt x="186998" y="392778"/>
                      <a:pt x="186998" y="391704"/>
                    </a:cubicBezTo>
                    <a:lnTo>
                      <a:pt x="186998" y="284309"/>
                    </a:lnTo>
                    <a:cubicBezTo>
                      <a:pt x="186998" y="260682"/>
                      <a:pt x="202055" y="239817"/>
                      <a:pt x="224488" y="232299"/>
                    </a:cubicBezTo>
                    <a:cubicBezTo>
                      <a:pt x="224488" y="232299"/>
                      <a:pt x="243233" y="226776"/>
                      <a:pt x="243694" y="226776"/>
                    </a:cubicBezTo>
                    <a:close/>
                    <a:moveTo>
                      <a:pt x="503026" y="160466"/>
                    </a:moveTo>
                    <a:cubicBezTo>
                      <a:pt x="529508" y="160466"/>
                      <a:pt x="550975" y="181870"/>
                      <a:pt x="550975" y="208274"/>
                    </a:cubicBezTo>
                    <a:cubicBezTo>
                      <a:pt x="550975" y="234678"/>
                      <a:pt x="529508" y="256082"/>
                      <a:pt x="503026" y="256082"/>
                    </a:cubicBezTo>
                    <a:cubicBezTo>
                      <a:pt x="476544" y="256082"/>
                      <a:pt x="455077" y="234678"/>
                      <a:pt x="455077" y="208274"/>
                    </a:cubicBezTo>
                    <a:cubicBezTo>
                      <a:pt x="455077" y="181870"/>
                      <a:pt x="476544" y="160466"/>
                      <a:pt x="503026" y="160466"/>
                    </a:cubicBezTo>
                    <a:close/>
                    <a:moveTo>
                      <a:pt x="81397" y="160466"/>
                    </a:moveTo>
                    <a:cubicBezTo>
                      <a:pt x="107879" y="160466"/>
                      <a:pt x="129346" y="181870"/>
                      <a:pt x="129346" y="208274"/>
                    </a:cubicBezTo>
                    <a:cubicBezTo>
                      <a:pt x="129346" y="234678"/>
                      <a:pt x="107879" y="256082"/>
                      <a:pt x="81397" y="256082"/>
                    </a:cubicBezTo>
                    <a:cubicBezTo>
                      <a:pt x="54915" y="256082"/>
                      <a:pt x="33448" y="234678"/>
                      <a:pt x="33448" y="208274"/>
                    </a:cubicBezTo>
                    <a:cubicBezTo>
                      <a:pt x="33448" y="181870"/>
                      <a:pt x="54915" y="160466"/>
                      <a:pt x="81397" y="160466"/>
                    </a:cubicBezTo>
                    <a:close/>
                    <a:moveTo>
                      <a:pt x="292212" y="79174"/>
                    </a:moveTo>
                    <a:cubicBezTo>
                      <a:pt x="326313" y="79174"/>
                      <a:pt x="353957" y="106786"/>
                      <a:pt x="353957" y="140848"/>
                    </a:cubicBezTo>
                    <a:cubicBezTo>
                      <a:pt x="353957" y="174910"/>
                      <a:pt x="326313" y="202522"/>
                      <a:pt x="292212" y="202522"/>
                    </a:cubicBezTo>
                    <a:cubicBezTo>
                      <a:pt x="258111" y="202522"/>
                      <a:pt x="230467" y="174910"/>
                      <a:pt x="230467" y="140848"/>
                    </a:cubicBezTo>
                    <a:cubicBezTo>
                      <a:pt x="230467" y="106786"/>
                      <a:pt x="258111" y="79174"/>
                      <a:pt x="292212" y="79174"/>
                    </a:cubicBezTo>
                    <a:close/>
                    <a:moveTo>
                      <a:pt x="292212" y="0"/>
                    </a:moveTo>
                    <a:cubicBezTo>
                      <a:pt x="376247" y="0"/>
                      <a:pt x="453677" y="38346"/>
                      <a:pt x="504683" y="105068"/>
                    </a:cubicBezTo>
                    <a:cubicBezTo>
                      <a:pt x="509906" y="111817"/>
                      <a:pt x="508523" y="121481"/>
                      <a:pt x="501764" y="126542"/>
                    </a:cubicBezTo>
                    <a:cubicBezTo>
                      <a:pt x="498998" y="128690"/>
                      <a:pt x="495772" y="129610"/>
                      <a:pt x="492546" y="129610"/>
                    </a:cubicBezTo>
                    <a:cubicBezTo>
                      <a:pt x="487937" y="129610"/>
                      <a:pt x="483328" y="127616"/>
                      <a:pt x="480409" y="123628"/>
                    </a:cubicBezTo>
                    <a:cubicBezTo>
                      <a:pt x="435088" y="64575"/>
                      <a:pt x="366569" y="30677"/>
                      <a:pt x="292212" y="30677"/>
                    </a:cubicBezTo>
                    <a:cubicBezTo>
                      <a:pt x="217854" y="30677"/>
                      <a:pt x="149335" y="64575"/>
                      <a:pt x="104014" y="123628"/>
                    </a:cubicBezTo>
                    <a:cubicBezTo>
                      <a:pt x="98944" y="130377"/>
                      <a:pt x="89265" y="131604"/>
                      <a:pt x="82659" y="126542"/>
                    </a:cubicBezTo>
                    <a:cubicBezTo>
                      <a:pt x="75900" y="121481"/>
                      <a:pt x="74517" y="111817"/>
                      <a:pt x="79740" y="105068"/>
                    </a:cubicBezTo>
                    <a:cubicBezTo>
                      <a:pt x="130746" y="38346"/>
                      <a:pt x="208176" y="0"/>
                      <a:pt x="2922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sz="1600" b="1" i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F9E139C-37B5-0C50-270E-CF688DCD4981}"/>
                </a:ext>
              </a:extLst>
            </p:cNvPr>
            <p:cNvSpPr txBox="1"/>
            <p:nvPr/>
          </p:nvSpPr>
          <p:spPr bwMode="auto">
            <a:xfrm>
              <a:off x="9244489" y="1755403"/>
              <a:ext cx="755336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en-US" altLang="zh-CN" sz="2000" b="1" i="1" u="sng" dirty="0">
                <a:cs typeface="+mn-ea"/>
                <a:sym typeface="+mn-lt"/>
              </a:endParaRP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40F0F3D6-EAFC-86DB-6FB8-DFF2E9BC14E5}"/>
                </a:ext>
              </a:extLst>
            </p:cNvPr>
            <p:cNvCxnSpPr>
              <a:cxnSpLocks/>
              <a:stCxn id="76" idx="4"/>
            </p:cNvCxnSpPr>
            <p:nvPr/>
          </p:nvCxnSpPr>
          <p:spPr>
            <a:xfrm>
              <a:off x="9622156" y="3148435"/>
              <a:ext cx="0" cy="278078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3292AFD-31F5-EEF1-B7A3-A1C728FA662A}"/>
                </a:ext>
              </a:extLst>
            </p:cNvPr>
            <p:cNvSpPr/>
            <p:nvPr/>
          </p:nvSpPr>
          <p:spPr bwMode="auto">
            <a:xfrm>
              <a:off x="8024337" y="3928494"/>
              <a:ext cx="3195638" cy="944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绘制立方体天空盒</a:t>
              </a:r>
              <a:endParaRPr lang="en-US" altLang="zh-CN" sz="1100" dirty="0">
                <a:cs typeface="+mn-ea"/>
                <a:sym typeface="+mn-lt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1FF5BD8-8890-FFF6-CAEB-541D09DB8646}"/>
                </a:ext>
              </a:extLst>
            </p:cNvPr>
            <p:cNvSpPr txBox="1"/>
            <p:nvPr/>
          </p:nvSpPr>
          <p:spPr bwMode="auto">
            <a:xfrm>
              <a:off x="8024337" y="3338936"/>
              <a:ext cx="3195638" cy="394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dirty="0">
                  <a:cs typeface="+mn-ea"/>
                  <a:sym typeface="+mn-lt"/>
                </a:rPr>
                <a:t>构建天空盒</a:t>
              </a:r>
              <a:endParaRPr lang="en-US" altLang="zh-CN" dirty="0">
                <a:cs typeface="+mn-ea"/>
                <a:sym typeface="+mn-lt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806032B0-FB92-15BD-C674-60D0BF2C6078}"/>
              </a:ext>
            </a:extLst>
          </p:cNvPr>
          <p:cNvSpPr txBox="1"/>
          <p:nvPr/>
        </p:nvSpPr>
        <p:spPr>
          <a:xfrm>
            <a:off x="4060723" y="447367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（插入天空盒图片）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B1F9BD-4643-E599-5F98-1BE17871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087" y="2638864"/>
            <a:ext cx="4701226" cy="35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0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787423" y="3310134"/>
            <a:ext cx="5419185" cy="895350"/>
          </a:xfrm>
        </p:spPr>
        <p:txBody>
          <a:bodyPr/>
          <a:lstStyle/>
          <a:p>
            <a:r>
              <a:rPr lang="zh-CN" altLang="en-US" sz="4800" dirty="0">
                <a:latin typeface="+mn-lt"/>
                <a:ea typeface="+mn-ea"/>
                <a:cs typeface="+mn-ea"/>
                <a:sym typeface="+mn-lt"/>
              </a:rPr>
              <a:t>阴影效果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CA1E61-840C-49E7-B71A-0C522327A215}"/>
              </a:ext>
            </a:extLst>
          </p:cNvPr>
          <p:cNvSpPr txBox="1"/>
          <p:nvPr/>
        </p:nvSpPr>
        <p:spPr>
          <a:xfrm>
            <a:off x="5806473" y="2500188"/>
            <a:ext cx="1036358" cy="901075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4"/>
                </a:solidFill>
                <a:cs typeface="+mn-ea"/>
                <a:sym typeface="+mn-lt"/>
              </a:rPr>
              <a:t>/03</a:t>
            </a:r>
            <a:endParaRPr lang="zh-CN" altLang="en-US" spc="1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7612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HOWCASE" val="b5e9a9e8-6d4e-4eab-8b76-6cdff33635ca"/>
</p:tagLst>
</file>

<file path=ppt/theme/theme1.xml><?xml version="1.0" encoding="utf-8"?>
<a:theme xmlns:a="http://schemas.openxmlformats.org/drawingml/2006/main" name="OfficePLUS主题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y4n2efv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934b4b-eba6-486d-bfc1-4b8e3fe39092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5467BB9-3D7B-4457-AA5B-CE31D9D7CA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2CF345-0079-449D-8461-CEC7455F54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82ED70-2812-4AEA-B3D1-B9B7204CDC18}">
  <ds:schemaRefs>
    <ds:schemaRef ds:uri="http://schemas.microsoft.com/office/2006/metadata/properties"/>
    <ds:schemaRef ds:uri="http://schemas.microsoft.com/office/infopath/2007/PartnerControls"/>
    <ds:schemaRef ds:uri="97934b4b-eba6-486d-bfc1-4b8e3fe39092"/>
    <ds:schemaRef ds:uri="0a5c0dea-e5d7-4228-9256-3793bb42faa5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190</TotalTime>
  <Words>418</Words>
  <Application>Microsoft Office PowerPoint</Application>
  <PresentationFormat>宽屏</PresentationFormat>
  <Paragraphs>89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Calibri</vt:lpstr>
      <vt:lpstr>Consolas</vt:lpstr>
      <vt:lpstr>OfficePLUS主题</vt:lpstr>
      <vt:lpstr>RaceCar 游戏设计</vt:lpstr>
      <vt:lpstr>PowerPoint 演示文稿</vt:lpstr>
      <vt:lpstr>模型加载与纹理渲染</vt:lpstr>
      <vt:lpstr>PowerPoint 演示文稿</vt:lpstr>
      <vt:lpstr>实现Model类</vt:lpstr>
      <vt:lpstr>实现Model类</vt:lpstr>
      <vt:lpstr>场景构建</vt:lpstr>
      <vt:lpstr>场景搭建</vt:lpstr>
      <vt:lpstr>阴影效果</vt:lpstr>
      <vt:lpstr>阴影效果</vt:lpstr>
      <vt:lpstr>运动系统</vt:lpstr>
      <vt:lpstr>运动系统</vt:lpstr>
      <vt:lpstr>展示</vt:lpstr>
      <vt:lpstr>Thanks.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艺轩 韩</cp:lastModifiedBy>
  <cp:revision>76</cp:revision>
  <cp:lastPrinted>2019-12-18T16:00:00Z</cp:lastPrinted>
  <dcterms:created xsi:type="dcterms:W3CDTF">2019-12-18T16:00:00Z</dcterms:created>
  <dcterms:modified xsi:type="dcterms:W3CDTF">2024-01-07T14:01:59Z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ContentTypeId">
    <vt:lpwstr>0x010100D1443A8EF62DE444B1FF07917E22EF72</vt:lpwstr>
  </property>
</Properties>
</file>